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16"/>
  </p:notesMasterIdLst>
  <p:sldIdLst>
    <p:sldId id="266" r:id="rId4"/>
    <p:sldId id="268" r:id="rId5"/>
    <p:sldId id="269" r:id="rId6"/>
    <p:sldId id="262" r:id="rId7"/>
    <p:sldId id="258" r:id="rId8"/>
    <p:sldId id="265" r:id="rId9"/>
    <p:sldId id="263" r:id="rId10"/>
    <p:sldId id="264" r:id="rId11"/>
    <p:sldId id="267" r:id="rId12"/>
    <p:sldId id="271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>
        <p:scale>
          <a:sx n="73" d="100"/>
          <a:sy n="73" d="100"/>
        </p:scale>
        <p:origin x="-111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56295-FFB5-400D-86E0-9AC2A4FAC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BAEAC4-9402-4F98-AB77-0A8C9D8A527E}">
      <dgm:prSet phldrT="[Текст]" custT="1"/>
      <dgm:spPr/>
      <dgm:t>
        <a:bodyPr/>
        <a:lstStyle/>
        <a:p>
          <a:r>
            <a:rPr lang="ru-RU" sz="2000" dirty="0" smtClean="0"/>
            <a:t>Входящий поток документов</a:t>
          </a:r>
          <a:endParaRPr lang="ru-RU" sz="2000" dirty="0"/>
        </a:p>
      </dgm:t>
    </dgm:pt>
    <dgm:pt modelId="{71DEB59E-9D13-4A59-A161-4A46B3193D02}" type="parTrans" cxnId="{A1C474A4-6F63-4B9B-BD61-752EAECBA441}">
      <dgm:prSet/>
      <dgm:spPr/>
      <dgm:t>
        <a:bodyPr/>
        <a:lstStyle/>
        <a:p>
          <a:endParaRPr lang="ru-RU"/>
        </a:p>
      </dgm:t>
    </dgm:pt>
    <dgm:pt modelId="{2642A243-BAFD-4705-AC40-7B71A571C30B}" type="sibTrans" cxnId="{A1C474A4-6F63-4B9B-BD61-752EAECBA441}">
      <dgm:prSet/>
      <dgm:spPr/>
      <dgm:t>
        <a:bodyPr/>
        <a:lstStyle/>
        <a:p>
          <a:endParaRPr lang="ru-RU"/>
        </a:p>
      </dgm:t>
    </dgm:pt>
    <dgm:pt modelId="{DC6288F3-8275-4A0A-BA75-AD6AC4BA5E10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70C0"/>
              </a:solidFill>
            </a:rPr>
            <a:t>~</a:t>
          </a:r>
          <a:r>
            <a:rPr lang="ru-RU" sz="2000" dirty="0" smtClean="0">
              <a:solidFill>
                <a:srgbClr val="0070C0"/>
              </a:solidFill>
            </a:rPr>
            <a:t>140</a:t>
          </a:r>
          <a:r>
            <a:rPr lang="en-US" sz="2000" dirty="0" smtClean="0">
              <a:solidFill>
                <a:srgbClr val="0070C0"/>
              </a:solidFill>
            </a:rPr>
            <a:t> </a:t>
          </a:r>
          <a:r>
            <a:rPr lang="ru-RU" sz="2000" dirty="0" smtClean="0">
              <a:solidFill>
                <a:srgbClr val="0070C0"/>
              </a:solidFill>
            </a:rPr>
            <a:t>000 счетов-фактур ежемесячно</a:t>
          </a:r>
          <a:endParaRPr lang="ru-RU" sz="2000" dirty="0">
            <a:solidFill>
              <a:srgbClr val="0070C0"/>
            </a:solidFill>
          </a:endParaRPr>
        </a:p>
      </dgm:t>
    </dgm:pt>
    <dgm:pt modelId="{C223895F-4ECC-4E91-8CDB-DA98D54ED833}" type="parTrans" cxnId="{118FE7D8-3E8A-4BEF-8386-A8F3E6961038}">
      <dgm:prSet/>
      <dgm:spPr/>
      <dgm:t>
        <a:bodyPr/>
        <a:lstStyle/>
        <a:p>
          <a:endParaRPr lang="ru-RU"/>
        </a:p>
      </dgm:t>
    </dgm:pt>
    <dgm:pt modelId="{2C9DD18F-0B6B-4E10-B6E0-5F2BFA89BF03}" type="sibTrans" cxnId="{118FE7D8-3E8A-4BEF-8386-A8F3E6961038}">
      <dgm:prSet/>
      <dgm:spPr/>
      <dgm:t>
        <a:bodyPr/>
        <a:lstStyle/>
        <a:p>
          <a:endParaRPr lang="ru-RU"/>
        </a:p>
      </dgm:t>
    </dgm:pt>
    <dgm:pt modelId="{E6D3C7CC-BE51-429A-BF7D-A4970871AFB2}">
      <dgm:prSet phldrT="[Текст]" custT="1"/>
      <dgm:spPr/>
      <dgm:t>
        <a:bodyPr/>
        <a:lstStyle/>
        <a:p>
          <a:r>
            <a:rPr lang="ru-RU" sz="2000" dirty="0" smtClean="0"/>
            <a:t>Исходящий поток документов</a:t>
          </a:r>
          <a:endParaRPr lang="ru-RU" sz="2000" dirty="0"/>
        </a:p>
      </dgm:t>
    </dgm:pt>
    <dgm:pt modelId="{48D11253-2969-427F-A8E1-677CC11B03C7}" type="parTrans" cxnId="{7EEB314C-F0A9-44C3-999E-C8F2BA2CDBE9}">
      <dgm:prSet/>
      <dgm:spPr/>
      <dgm:t>
        <a:bodyPr/>
        <a:lstStyle/>
        <a:p>
          <a:endParaRPr lang="ru-RU"/>
        </a:p>
      </dgm:t>
    </dgm:pt>
    <dgm:pt modelId="{06BAD9F7-18C7-4240-9BF5-CBC959E09788}" type="sibTrans" cxnId="{7EEB314C-F0A9-44C3-999E-C8F2BA2CDBE9}">
      <dgm:prSet/>
      <dgm:spPr/>
      <dgm:t>
        <a:bodyPr/>
        <a:lstStyle/>
        <a:p>
          <a:endParaRPr lang="ru-RU"/>
        </a:p>
      </dgm:t>
    </dgm:pt>
    <dgm:pt modelId="{AE8D4862-B092-4B16-B998-6B92DA2EE335}">
      <dgm:prSet phldrT="[Текст]" custT="1"/>
      <dgm:spPr/>
      <dgm:t>
        <a:bodyPr/>
        <a:lstStyle/>
        <a:p>
          <a:r>
            <a:rPr lang="en-US" sz="1800" dirty="0" smtClean="0">
              <a:solidFill>
                <a:srgbClr val="0070C0"/>
              </a:solidFill>
            </a:rPr>
            <a:t>~</a:t>
          </a:r>
          <a:r>
            <a:rPr lang="ru-RU" sz="1800" dirty="0" smtClean="0">
              <a:solidFill>
                <a:srgbClr val="0070C0"/>
              </a:solidFill>
            </a:rPr>
            <a:t>70</a:t>
          </a:r>
          <a:r>
            <a:rPr lang="en-US" sz="1800" dirty="0" smtClean="0">
              <a:solidFill>
                <a:srgbClr val="0070C0"/>
              </a:solidFill>
            </a:rPr>
            <a:t> </a:t>
          </a:r>
          <a:r>
            <a:rPr lang="ru-RU" sz="1800" dirty="0" smtClean="0">
              <a:solidFill>
                <a:srgbClr val="0070C0"/>
              </a:solidFill>
            </a:rPr>
            <a:t>000  документов ежемесячно:</a:t>
          </a:r>
          <a:endParaRPr lang="ru-RU" sz="1800" dirty="0">
            <a:solidFill>
              <a:srgbClr val="0070C0"/>
            </a:solidFill>
          </a:endParaRPr>
        </a:p>
      </dgm:t>
    </dgm:pt>
    <dgm:pt modelId="{A2DB0663-DD1C-44E2-A145-DBFB09082826}" type="parTrans" cxnId="{E4F5B2EA-3A77-4626-AB15-463D6B8BF915}">
      <dgm:prSet/>
      <dgm:spPr/>
      <dgm:t>
        <a:bodyPr/>
        <a:lstStyle/>
        <a:p>
          <a:endParaRPr lang="ru-RU"/>
        </a:p>
      </dgm:t>
    </dgm:pt>
    <dgm:pt modelId="{D3883AD4-8E45-4F70-989F-4E6066886808}" type="sibTrans" cxnId="{E4F5B2EA-3A77-4626-AB15-463D6B8BF915}">
      <dgm:prSet/>
      <dgm:spPr/>
      <dgm:t>
        <a:bodyPr/>
        <a:lstStyle/>
        <a:p>
          <a:endParaRPr lang="ru-RU"/>
        </a:p>
      </dgm:t>
    </dgm:pt>
    <dgm:pt modelId="{87006F79-E6AC-417E-9847-EB5315C0F1F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</a:rPr>
            <a:t>5</a:t>
          </a:r>
          <a:r>
            <a:rPr lang="en-US" sz="2000" dirty="0" smtClean="0">
              <a:solidFill>
                <a:srgbClr val="0070C0"/>
              </a:solidFill>
            </a:rPr>
            <a:t>5 </a:t>
          </a:r>
          <a:r>
            <a:rPr lang="ru-RU" sz="2000" dirty="0" smtClean="0">
              <a:solidFill>
                <a:srgbClr val="0070C0"/>
              </a:solidFill>
            </a:rPr>
            <a:t>бухгалтеров по товарным операциям</a:t>
          </a:r>
          <a:endParaRPr lang="ru-RU" sz="2000" dirty="0">
            <a:solidFill>
              <a:srgbClr val="0070C0"/>
            </a:solidFill>
          </a:endParaRPr>
        </a:p>
      </dgm:t>
    </dgm:pt>
    <dgm:pt modelId="{D60A6A32-98F6-4556-AC0C-B378B359F633}" type="parTrans" cxnId="{9404CB6A-934F-4308-81DA-770AF2D556A1}">
      <dgm:prSet/>
      <dgm:spPr/>
      <dgm:t>
        <a:bodyPr/>
        <a:lstStyle/>
        <a:p>
          <a:endParaRPr lang="ru-RU"/>
        </a:p>
      </dgm:t>
    </dgm:pt>
    <dgm:pt modelId="{C30C68EB-A854-489F-A7D1-A44006E61710}" type="sibTrans" cxnId="{9404CB6A-934F-4308-81DA-770AF2D556A1}">
      <dgm:prSet/>
      <dgm:spPr/>
      <dgm:t>
        <a:bodyPr/>
        <a:lstStyle/>
        <a:p>
          <a:endParaRPr lang="ru-RU"/>
        </a:p>
      </dgm:t>
    </dgm:pt>
    <dgm:pt modelId="{94EC9889-E861-46C3-B6E5-D48CF79AC40E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Счета –фактуры</a:t>
          </a:r>
          <a:endParaRPr lang="ru-RU" sz="1600" dirty="0">
            <a:solidFill>
              <a:srgbClr val="0070C0"/>
            </a:solidFill>
          </a:endParaRPr>
        </a:p>
      </dgm:t>
    </dgm:pt>
    <dgm:pt modelId="{3BED1A7E-D0BA-4B46-B817-5A427F45AB78}" type="parTrans" cxnId="{48A08F94-11EF-4FE5-B6D9-1E4B1923720B}">
      <dgm:prSet/>
      <dgm:spPr/>
      <dgm:t>
        <a:bodyPr/>
        <a:lstStyle/>
        <a:p>
          <a:endParaRPr lang="ru-RU"/>
        </a:p>
      </dgm:t>
    </dgm:pt>
    <dgm:pt modelId="{FD195AE1-79D0-4890-A8E2-14CC04D1A450}" type="sibTrans" cxnId="{48A08F94-11EF-4FE5-B6D9-1E4B1923720B}">
      <dgm:prSet/>
      <dgm:spPr/>
      <dgm:t>
        <a:bodyPr/>
        <a:lstStyle/>
        <a:p>
          <a:endParaRPr lang="ru-RU"/>
        </a:p>
      </dgm:t>
    </dgm:pt>
    <dgm:pt modelId="{A183B981-CF1B-4D65-BA54-13FA2CA98906}">
      <dgm:prSet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Акты сверки</a:t>
          </a:r>
        </a:p>
      </dgm:t>
    </dgm:pt>
    <dgm:pt modelId="{D7B57A3D-8AF8-44D2-B018-97CF740DCABB}" type="parTrans" cxnId="{4777F5DC-1F75-48D4-BA17-11E8F1B240CE}">
      <dgm:prSet/>
      <dgm:spPr/>
      <dgm:t>
        <a:bodyPr/>
        <a:lstStyle/>
        <a:p>
          <a:endParaRPr lang="ru-RU"/>
        </a:p>
      </dgm:t>
    </dgm:pt>
    <dgm:pt modelId="{2C24861F-71A4-483B-8171-3869A5691401}" type="sibTrans" cxnId="{4777F5DC-1F75-48D4-BA17-11E8F1B240CE}">
      <dgm:prSet/>
      <dgm:spPr/>
      <dgm:t>
        <a:bodyPr/>
        <a:lstStyle/>
        <a:p>
          <a:endParaRPr lang="ru-RU"/>
        </a:p>
      </dgm:t>
    </dgm:pt>
    <dgm:pt modelId="{762E1065-A8D7-4403-B6AD-092CEBDC83BA}">
      <dgm:prSet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Уведомления о взаимозачете</a:t>
          </a:r>
        </a:p>
      </dgm:t>
    </dgm:pt>
    <dgm:pt modelId="{A3E0B8C1-A191-46C9-90F3-37B3415394A3}" type="parTrans" cxnId="{7130516D-D87E-45A0-9F7B-CEF2F8292AC1}">
      <dgm:prSet/>
      <dgm:spPr/>
      <dgm:t>
        <a:bodyPr/>
        <a:lstStyle/>
        <a:p>
          <a:endParaRPr lang="ru-RU"/>
        </a:p>
      </dgm:t>
    </dgm:pt>
    <dgm:pt modelId="{D45CA67E-8880-41BF-939D-874573B3A35F}" type="sibTrans" cxnId="{7130516D-D87E-45A0-9F7B-CEF2F8292AC1}">
      <dgm:prSet/>
      <dgm:spPr/>
      <dgm:t>
        <a:bodyPr/>
        <a:lstStyle/>
        <a:p>
          <a:endParaRPr lang="ru-RU"/>
        </a:p>
      </dgm:t>
    </dgm:pt>
    <dgm:pt modelId="{49FAD8AD-D524-4820-B010-E8D73D67F795}">
      <dgm:prSet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Уведомления о расчете премий</a:t>
          </a:r>
          <a:r>
            <a:rPr lang="en-US" sz="1600" dirty="0" smtClean="0">
              <a:solidFill>
                <a:srgbClr val="0070C0"/>
              </a:solidFill>
            </a:rPr>
            <a:t>/</a:t>
          </a:r>
          <a:r>
            <a:rPr lang="ru-RU" sz="1600" dirty="0" smtClean="0">
              <a:solidFill>
                <a:srgbClr val="0070C0"/>
              </a:solidFill>
            </a:rPr>
            <a:t>штрафов</a:t>
          </a:r>
        </a:p>
      </dgm:t>
    </dgm:pt>
    <dgm:pt modelId="{321DEC92-C6A5-4722-A10D-F5EDF404FE14}" type="parTrans" cxnId="{07773C4C-8AE0-417C-AC30-BF6EAEC882FD}">
      <dgm:prSet/>
      <dgm:spPr/>
      <dgm:t>
        <a:bodyPr/>
        <a:lstStyle/>
        <a:p>
          <a:endParaRPr lang="ru-RU"/>
        </a:p>
      </dgm:t>
    </dgm:pt>
    <dgm:pt modelId="{E24641EF-C018-4E65-9005-446ECC40E268}" type="sibTrans" cxnId="{07773C4C-8AE0-417C-AC30-BF6EAEC882FD}">
      <dgm:prSet/>
      <dgm:spPr/>
      <dgm:t>
        <a:bodyPr/>
        <a:lstStyle/>
        <a:p>
          <a:endParaRPr lang="ru-RU"/>
        </a:p>
      </dgm:t>
    </dgm:pt>
    <dgm:pt modelId="{60295C4A-9AE4-4B5A-A425-FCEDD5046069}">
      <dgm:prSet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Реестр платежей</a:t>
          </a:r>
        </a:p>
      </dgm:t>
    </dgm:pt>
    <dgm:pt modelId="{F13BE0A1-176F-4965-9643-F694D06F8394}" type="parTrans" cxnId="{7D37E02F-8FD6-4975-942E-5DEEC2F68DC7}">
      <dgm:prSet/>
      <dgm:spPr/>
      <dgm:t>
        <a:bodyPr/>
        <a:lstStyle/>
        <a:p>
          <a:endParaRPr lang="ru-RU"/>
        </a:p>
      </dgm:t>
    </dgm:pt>
    <dgm:pt modelId="{F5BA200A-34D2-4F3B-A763-4A2512BDBC16}" type="sibTrans" cxnId="{7D37E02F-8FD6-4975-942E-5DEEC2F68DC7}">
      <dgm:prSet/>
      <dgm:spPr/>
      <dgm:t>
        <a:bodyPr/>
        <a:lstStyle/>
        <a:p>
          <a:endParaRPr lang="ru-RU"/>
        </a:p>
      </dgm:t>
    </dgm:pt>
    <dgm:pt modelId="{7A6B050E-AE72-4D81-B7DF-B142D2BBC972}">
      <dgm:prSet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Прочие документы</a:t>
          </a:r>
        </a:p>
      </dgm:t>
    </dgm:pt>
    <dgm:pt modelId="{93D96E17-CD45-4999-AABF-DF51DEEB8E6E}" type="parTrans" cxnId="{60ED80EF-E614-45F1-9C3C-5331DFC9B84A}">
      <dgm:prSet/>
      <dgm:spPr/>
      <dgm:t>
        <a:bodyPr/>
        <a:lstStyle/>
        <a:p>
          <a:endParaRPr lang="ru-RU"/>
        </a:p>
      </dgm:t>
    </dgm:pt>
    <dgm:pt modelId="{7A5C49C9-C763-46B6-B552-43467E08B7EA}" type="sibTrans" cxnId="{60ED80EF-E614-45F1-9C3C-5331DFC9B84A}">
      <dgm:prSet/>
      <dgm:spPr/>
      <dgm:t>
        <a:bodyPr/>
        <a:lstStyle/>
        <a:p>
          <a:endParaRPr lang="ru-RU"/>
        </a:p>
      </dgm:t>
    </dgm:pt>
    <dgm:pt modelId="{5B5E78AF-201B-492E-B55A-F64CD5F1018E}" type="pres">
      <dgm:prSet presAssocID="{66E56295-FFB5-400D-86E0-9AC2A4FAC6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06495B-498C-43D2-9EF1-FA738A716D40}" type="pres">
      <dgm:prSet presAssocID="{E9BAEAC4-9402-4F98-AB77-0A8C9D8A527E}" presName="parentText" presStyleLbl="node1" presStyleIdx="0" presStyleCnt="2" custScaleY="48483" custLinFactNeighborX="-95" custLinFactNeighborY="-43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E708-3394-4FF9-B24B-6C87815D8F41}" type="pres">
      <dgm:prSet presAssocID="{E9BAEAC4-9402-4F98-AB77-0A8C9D8A527E}" presName="childText" presStyleLbl="revTx" presStyleIdx="0" presStyleCnt="2" custLinFactNeighborX="-95" custLinFactNeighborY="-2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A070-BBEB-420F-BA2B-29CE37C115CB}" type="pres">
      <dgm:prSet presAssocID="{E6D3C7CC-BE51-429A-BF7D-A4970871AFB2}" presName="parentText" presStyleLbl="node1" presStyleIdx="1" presStyleCnt="2" custScaleY="42955" custLinFactNeighborX="-95" custLinFactNeighborY="-7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5100D-BD09-4418-949D-67D1E41EE07E}" type="pres">
      <dgm:prSet presAssocID="{E6D3C7CC-BE51-429A-BF7D-A4970871AFB2}" presName="childText" presStyleLbl="revTx" presStyleIdx="1" presStyleCnt="2" custScaleY="146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AE772-78BE-4055-B190-5CD32FDC85E9}" type="presOf" srcId="{66E56295-FFB5-400D-86E0-9AC2A4FAC6E5}" destId="{5B5E78AF-201B-492E-B55A-F64CD5F1018E}" srcOrd="0" destOrd="0" presId="urn:microsoft.com/office/officeart/2005/8/layout/vList2"/>
    <dgm:cxn modelId="{475AC0CE-741D-44BD-9A5F-AFC0A33ED0E6}" type="presOf" srcId="{94EC9889-E861-46C3-B6E5-D48CF79AC40E}" destId="{A795100D-BD09-4418-949D-67D1E41EE07E}" srcOrd="0" destOrd="1" presId="urn:microsoft.com/office/officeart/2005/8/layout/vList2"/>
    <dgm:cxn modelId="{C470EFE0-84EA-47D5-A8FD-B32FDBC24ECF}" type="presOf" srcId="{DC6288F3-8275-4A0A-BA75-AD6AC4BA5E10}" destId="{164DE708-3394-4FF9-B24B-6C87815D8F41}" srcOrd="0" destOrd="0" presId="urn:microsoft.com/office/officeart/2005/8/layout/vList2"/>
    <dgm:cxn modelId="{37D431FB-8F67-4BA4-9538-AEA1F9081558}" type="presOf" srcId="{60295C4A-9AE4-4B5A-A425-FCEDD5046069}" destId="{A795100D-BD09-4418-949D-67D1E41EE07E}" srcOrd="0" destOrd="5" presId="urn:microsoft.com/office/officeart/2005/8/layout/vList2"/>
    <dgm:cxn modelId="{C6AD4502-11A1-41D9-96C0-263058753635}" type="presOf" srcId="{7A6B050E-AE72-4D81-B7DF-B142D2BBC972}" destId="{A795100D-BD09-4418-949D-67D1E41EE07E}" srcOrd="0" destOrd="6" presId="urn:microsoft.com/office/officeart/2005/8/layout/vList2"/>
    <dgm:cxn modelId="{3971DEEE-276A-4131-8784-1212C8D378E5}" type="presOf" srcId="{A183B981-CF1B-4D65-BA54-13FA2CA98906}" destId="{A795100D-BD09-4418-949D-67D1E41EE07E}" srcOrd="0" destOrd="2" presId="urn:microsoft.com/office/officeart/2005/8/layout/vList2"/>
    <dgm:cxn modelId="{7130516D-D87E-45A0-9F7B-CEF2F8292AC1}" srcId="{AE8D4862-B092-4B16-B998-6B92DA2EE335}" destId="{762E1065-A8D7-4403-B6AD-092CEBDC83BA}" srcOrd="2" destOrd="0" parTransId="{A3E0B8C1-A191-46C9-90F3-37B3415394A3}" sibTransId="{D45CA67E-8880-41BF-939D-874573B3A35F}"/>
    <dgm:cxn modelId="{48A08F94-11EF-4FE5-B6D9-1E4B1923720B}" srcId="{AE8D4862-B092-4B16-B998-6B92DA2EE335}" destId="{94EC9889-E861-46C3-B6E5-D48CF79AC40E}" srcOrd="0" destOrd="0" parTransId="{3BED1A7E-D0BA-4B46-B817-5A427F45AB78}" sibTransId="{FD195AE1-79D0-4890-A8E2-14CC04D1A450}"/>
    <dgm:cxn modelId="{118FE7D8-3E8A-4BEF-8386-A8F3E6961038}" srcId="{E9BAEAC4-9402-4F98-AB77-0A8C9D8A527E}" destId="{DC6288F3-8275-4A0A-BA75-AD6AC4BA5E10}" srcOrd="0" destOrd="0" parTransId="{C223895F-4ECC-4E91-8CDB-DA98D54ED833}" sibTransId="{2C9DD18F-0B6B-4E10-B6E0-5F2BFA89BF03}"/>
    <dgm:cxn modelId="{7D37E02F-8FD6-4975-942E-5DEEC2F68DC7}" srcId="{AE8D4862-B092-4B16-B998-6B92DA2EE335}" destId="{60295C4A-9AE4-4B5A-A425-FCEDD5046069}" srcOrd="4" destOrd="0" parTransId="{F13BE0A1-176F-4965-9643-F694D06F8394}" sibTransId="{F5BA200A-34D2-4F3B-A763-4A2512BDBC16}"/>
    <dgm:cxn modelId="{E4F5B2EA-3A77-4626-AB15-463D6B8BF915}" srcId="{E6D3C7CC-BE51-429A-BF7D-A4970871AFB2}" destId="{AE8D4862-B092-4B16-B998-6B92DA2EE335}" srcOrd="0" destOrd="0" parTransId="{A2DB0663-DD1C-44E2-A145-DBFB09082826}" sibTransId="{D3883AD4-8E45-4F70-989F-4E6066886808}"/>
    <dgm:cxn modelId="{E0284142-18B1-4B95-9152-3327ED74B41A}" type="presOf" srcId="{49FAD8AD-D524-4820-B010-E8D73D67F795}" destId="{A795100D-BD09-4418-949D-67D1E41EE07E}" srcOrd="0" destOrd="4" presId="urn:microsoft.com/office/officeart/2005/8/layout/vList2"/>
    <dgm:cxn modelId="{4777F5DC-1F75-48D4-BA17-11E8F1B240CE}" srcId="{AE8D4862-B092-4B16-B998-6B92DA2EE335}" destId="{A183B981-CF1B-4D65-BA54-13FA2CA98906}" srcOrd="1" destOrd="0" parTransId="{D7B57A3D-8AF8-44D2-B018-97CF740DCABB}" sibTransId="{2C24861F-71A4-483B-8171-3869A5691401}"/>
    <dgm:cxn modelId="{A04DE801-CB29-4A68-A8DE-25DED51FD82B}" type="presOf" srcId="{762E1065-A8D7-4403-B6AD-092CEBDC83BA}" destId="{A795100D-BD09-4418-949D-67D1E41EE07E}" srcOrd="0" destOrd="3" presId="urn:microsoft.com/office/officeart/2005/8/layout/vList2"/>
    <dgm:cxn modelId="{F1F5C2A0-3E2F-4BBD-BEB4-D9795D35F37E}" type="presOf" srcId="{E6D3C7CC-BE51-429A-BF7D-A4970871AFB2}" destId="{CB19A070-BBEB-420F-BA2B-29CE37C115CB}" srcOrd="0" destOrd="0" presId="urn:microsoft.com/office/officeart/2005/8/layout/vList2"/>
    <dgm:cxn modelId="{4D2AC9E9-4637-4FE6-B18E-26F4B985649A}" type="presOf" srcId="{AE8D4862-B092-4B16-B998-6B92DA2EE335}" destId="{A795100D-BD09-4418-949D-67D1E41EE07E}" srcOrd="0" destOrd="0" presId="urn:microsoft.com/office/officeart/2005/8/layout/vList2"/>
    <dgm:cxn modelId="{A1C474A4-6F63-4B9B-BD61-752EAECBA441}" srcId="{66E56295-FFB5-400D-86E0-9AC2A4FAC6E5}" destId="{E9BAEAC4-9402-4F98-AB77-0A8C9D8A527E}" srcOrd="0" destOrd="0" parTransId="{71DEB59E-9D13-4A59-A161-4A46B3193D02}" sibTransId="{2642A243-BAFD-4705-AC40-7B71A571C30B}"/>
    <dgm:cxn modelId="{07773C4C-8AE0-417C-AC30-BF6EAEC882FD}" srcId="{AE8D4862-B092-4B16-B998-6B92DA2EE335}" destId="{49FAD8AD-D524-4820-B010-E8D73D67F795}" srcOrd="3" destOrd="0" parTransId="{321DEC92-C6A5-4722-A10D-F5EDF404FE14}" sibTransId="{E24641EF-C018-4E65-9005-446ECC40E268}"/>
    <dgm:cxn modelId="{3EF8A883-BACA-47AF-BC54-6CE79E4FC903}" type="presOf" srcId="{87006F79-E6AC-417E-9847-EB5315C0F1F3}" destId="{164DE708-3394-4FF9-B24B-6C87815D8F41}" srcOrd="0" destOrd="1" presId="urn:microsoft.com/office/officeart/2005/8/layout/vList2"/>
    <dgm:cxn modelId="{60ED80EF-E614-45F1-9C3C-5331DFC9B84A}" srcId="{AE8D4862-B092-4B16-B998-6B92DA2EE335}" destId="{7A6B050E-AE72-4D81-B7DF-B142D2BBC972}" srcOrd="5" destOrd="0" parTransId="{93D96E17-CD45-4999-AABF-DF51DEEB8E6E}" sibTransId="{7A5C49C9-C763-46B6-B552-43467E08B7EA}"/>
    <dgm:cxn modelId="{9404CB6A-934F-4308-81DA-770AF2D556A1}" srcId="{E9BAEAC4-9402-4F98-AB77-0A8C9D8A527E}" destId="{87006F79-E6AC-417E-9847-EB5315C0F1F3}" srcOrd="1" destOrd="0" parTransId="{D60A6A32-98F6-4556-AC0C-B378B359F633}" sibTransId="{C30C68EB-A854-489F-A7D1-A44006E61710}"/>
    <dgm:cxn modelId="{7EEB314C-F0A9-44C3-999E-C8F2BA2CDBE9}" srcId="{66E56295-FFB5-400D-86E0-9AC2A4FAC6E5}" destId="{E6D3C7CC-BE51-429A-BF7D-A4970871AFB2}" srcOrd="1" destOrd="0" parTransId="{48D11253-2969-427F-A8E1-677CC11B03C7}" sibTransId="{06BAD9F7-18C7-4240-9BF5-CBC959E09788}"/>
    <dgm:cxn modelId="{CA226684-30C4-415C-B0A0-7F8CE1D95F1D}" type="presOf" srcId="{E9BAEAC4-9402-4F98-AB77-0A8C9D8A527E}" destId="{0606495B-498C-43D2-9EF1-FA738A716D40}" srcOrd="0" destOrd="0" presId="urn:microsoft.com/office/officeart/2005/8/layout/vList2"/>
    <dgm:cxn modelId="{B852930A-B3DC-47EC-A792-9FC26E54FC16}" type="presParOf" srcId="{5B5E78AF-201B-492E-B55A-F64CD5F1018E}" destId="{0606495B-498C-43D2-9EF1-FA738A716D40}" srcOrd="0" destOrd="0" presId="urn:microsoft.com/office/officeart/2005/8/layout/vList2"/>
    <dgm:cxn modelId="{650C43D9-2F80-48CF-B9C8-203441780AA4}" type="presParOf" srcId="{5B5E78AF-201B-492E-B55A-F64CD5F1018E}" destId="{164DE708-3394-4FF9-B24B-6C87815D8F41}" srcOrd="1" destOrd="0" presId="urn:microsoft.com/office/officeart/2005/8/layout/vList2"/>
    <dgm:cxn modelId="{1E1CDE39-EA05-4FD9-859E-98555CCBAC41}" type="presParOf" srcId="{5B5E78AF-201B-492E-B55A-F64CD5F1018E}" destId="{CB19A070-BBEB-420F-BA2B-29CE37C115CB}" srcOrd="2" destOrd="0" presId="urn:microsoft.com/office/officeart/2005/8/layout/vList2"/>
    <dgm:cxn modelId="{13B2522B-D474-4AE4-B31B-0E5CA566AAEE}" type="presParOf" srcId="{5B5E78AF-201B-492E-B55A-F64CD5F1018E}" destId="{A795100D-BD09-4418-949D-67D1E41EE0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C7352-B9DB-4A01-9AB8-33BAF5419916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00FD5DA-FD75-4037-BE95-BA4348DEC03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Уменьшение расходов на печать и почтовые отправления (5%)</a:t>
          </a:r>
        </a:p>
      </dgm:t>
    </dgm:pt>
    <dgm:pt modelId="{138AE1C8-F202-4147-93EA-EC7B64A20B67}" type="parTrans" cxnId="{343B6169-6A49-4EC0-B007-04711D6A65A5}">
      <dgm:prSet/>
      <dgm:spPr/>
      <dgm:t>
        <a:bodyPr/>
        <a:lstStyle/>
        <a:p>
          <a:endParaRPr lang="ru-RU"/>
        </a:p>
      </dgm:t>
    </dgm:pt>
    <dgm:pt modelId="{2B58D0E4-9D63-4C07-A6A2-68B6118F6996}" type="sibTrans" cxnId="{343B6169-6A49-4EC0-B007-04711D6A65A5}">
      <dgm:prSet/>
      <dgm:spPr/>
      <dgm:t>
        <a:bodyPr/>
        <a:lstStyle/>
        <a:p>
          <a:endParaRPr lang="ru-RU"/>
        </a:p>
      </dgm:t>
    </dgm:pt>
    <dgm:pt modelId="{D50BCE02-EB7E-4196-800B-F898460069B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Снижение затрат на персонал (2%)</a:t>
          </a:r>
        </a:p>
      </dgm:t>
    </dgm:pt>
    <dgm:pt modelId="{F57AF7BB-5A08-4DC1-9674-2F0924007A15}" type="parTrans" cxnId="{85CAEC26-9D98-4911-98F5-76956C95014B}">
      <dgm:prSet/>
      <dgm:spPr/>
      <dgm:t>
        <a:bodyPr/>
        <a:lstStyle/>
        <a:p>
          <a:endParaRPr lang="ru-RU"/>
        </a:p>
      </dgm:t>
    </dgm:pt>
    <dgm:pt modelId="{0D49BED8-2D70-4AA7-9AD8-3A870E28863B}" type="sibTrans" cxnId="{85CAEC26-9D98-4911-98F5-76956C95014B}">
      <dgm:prSet/>
      <dgm:spPr/>
      <dgm:t>
        <a:bodyPr/>
        <a:lstStyle/>
        <a:p>
          <a:endParaRPr lang="ru-RU"/>
        </a:p>
      </dgm:t>
    </dgm:pt>
    <dgm:pt modelId="{5078137F-E7DB-4297-9905-937CF6E19B8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Увеличение скорости документооборота (передача 5-15 мин.)</a:t>
          </a:r>
        </a:p>
      </dgm:t>
    </dgm:pt>
    <dgm:pt modelId="{4F5D79C4-6592-45B8-986F-8A143D4651EA}" type="parTrans" cxnId="{65FFB156-937D-4305-A873-4A2BC2F44D3D}">
      <dgm:prSet/>
      <dgm:spPr/>
      <dgm:t>
        <a:bodyPr/>
        <a:lstStyle/>
        <a:p>
          <a:endParaRPr lang="ru-RU"/>
        </a:p>
      </dgm:t>
    </dgm:pt>
    <dgm:pt modelId="{3C89BB73-FBAE-4650-A004-471A2E9CD226}" type="sibTrans" cxnId="{65FFB156-937D-4305-A873-4A2BC2F44D3D}">
      <dgm:prSet/>
      <dgm:spPr/>
      <dgm:t>
        <a:bodyPr/>
        <a:lstStyle/>
        <a:p>
          <a:endParaRPr lang="ru-RU"/>
        </a:p>
      </dgm:t>
    </dgm:pt>
    <dgm:pt modelId="{AB570E21-B605-4F23-9430-6C858A05884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Уменьшение количества разногласий (50%)</a:t>
          </a:r>
        </a:p>
      </dgm:t>
    </dgm:pt>
    <dgm:pt modelId="{D90CDCE6-8AD3-4581-B0AE-A56093088551}" type="parTrans" cxnId="{8DD904C5-3DBF-4607-90D8-6B4B0A1CBDA0}">
      <dgm:prSet/>
      <dgm:spPr/>
      <dgm:t>
        <a:bodyPr/>
        <a:lstStyle/>
        <a:p>
          <a:endParaRPr lang="ru-RU"/>
        </a:p>
      </dgm:t>
    </dgm:pt>
    <dgm:pt modelId="{7581F1F5-0568-44C6-A152-2F0E19B94F1A}" type="sibTrans" cxnId="{8DD904C5-3DBF-4607-90D8-6B4B0A1CBDA0}">
      <dgm:prSet/>
      <dgm:spPr/>
      <dgm:t>
        <a:bodyPr/>
        <a:lstStyle/>
        <a:p>
          <a:endParaRPr lang="ru-RU"/>
        </a:p>
      </dgm:t>
    </dgm:pt>
    <dgm:pt modelId="{C69E53C5-70F5-408B-B3AE-1019F6BF338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Оперативность и автоматизация сверки (достоверность баланса)</a:t>
          </a:r>
        </a:p>
      </dgm:t>
    </dgm:pt>
    <dgm:pt modelId="{5C94B9F5-32BB-4186-A524-E35608E994A5}" type="parTrans" cxnId="{8F01DCA8-7246-4B2A-BFD9-51678AC299AB}">
      <dgm:prSet/>
      <dgm:spPr/>
      <dgm:t>
        <a:bodyPr/>
        <a:lstStyle/>
        <a:p>
          <a:endParaRPr lang="ru-RU"/>
        </a:p>
      </dgm:t>
    </dgm:pt>
    <dgm:pt modelId="{7D5F5FCA-CABE-4422-801A-D99EBDC6FA8C}" type="sibTrans" cxnId="{8F01DCA8-7246-4B2A-BFD9-51678AC299AB}">
      <dgm:prSet/>
      <dgm:spPr/>
      <dgm:t>
        <a:bodyPr/>
        <a:lstStyle/>
        <a:p>
          <a:endParaRPr lang="ru-RU"/>
        </a:p>
      </dgm:t>
    </dgm:pt>
    <dgm:pt modelId="{CE6E9540-A5E9-42A7-9AAD-4AFE8F471E8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Снижение расходов на обработку документов для предоставления в налоговые органы</a:t>
          </a:r>
          <a:endParaRPr lang="ru-RU" sz="1200" dirty="0">
            <a:solidFill>
              <a:srgbClr val="002060"/>
            </a:solidFill>
          </a:endParaRPr>
        </a:p>
      </dgm:t>
    </dgm:pt>
    <dgm:pt modelId="{AB32FE72-23D3-4F87-ACC4-F265B236B32D}" type="parTrans" cxnId="{FD69B625-6C82-4C36-9E8E-C067508815C1}">
      <dgm:prSet/>
      <dgm:spPr/>
      <dgm:t>
        <a:bodyPr/>
        <a:lstStyle/>
        <a:p>
          <a:endParaRPr lang="ru-RU"/>
        </a:p>
      </dgm:t>
    </dgm:pt>
    <dgm:pt modelId="{F332B4A8-7533-4EAD-BB14-BAE83C22FB4C}" type="sibTrans" cxnId="{FD69B625-6C82-4C36-9E8E-C067508815C1}">
      <dgm:prSet/>
      <dgm:spPr/>
      <dgm:t>
        <a:bodyPr/>
        <a:lstStyle/>
        <a:p>
          <a:endParaRPr lang="ru-RU"/>
        </a:p>
      </dgm:t>
    </dgm:pt>
    <dgm:pt modelId="{0C792AE5-DE17-4B29-A3DF-13F839E1EA04}" type="pres">
      <dgm:prSet presAssocID="{332C7352-B9DB-4A01-9AB8-33BAF54199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08A70-DDC1-4789-A7E8-7F3C93E06EE4}" type="pres">
      <dgm:prSet presAssocID="{300FD5DA-FD75-4037-BE95-BA4348DEC03B}" presName="parentLin" presStyleCnt="0"/>
      <dgm:spPr/>
    </dgm:pt>
    <dgm:pt modelId="{93A1FD3B-D03F-4B16-AEE4-FA1979D65B3F}" type="pres">
      <dgm:prSet presAssocID="{300FD5DA-FD75-4037-BE95-BA4348DEC03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37E799-F904-49E0-A7BA-F6D470F8D416}" type="pres">
      <dgm:prSet presAssocID="{300FD5DA-FD75-4037-BE95-BA4348DEC03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AFE7F-D34D-4BF3-BA61-414B80306BC8}" type="pres">
      <dgm:prSet presAssocID="{300FD5DA-FD75-4037-BE95-BA4348DEC03B}" presName="negativeSpace" presStyleCnt="0"/>
      <dgm:spPr/>
    </dgm:pt>
    <dgm:pt modelId="{393B3809-80BF-4B7C-B7D6-08432F99EDCE}" type="pres">
      <dgm:prSet presAssocID="{300FD5DA-FD75-4037-BE95-BA4348DEC03B}" presName="childText" presStyleLbl="conFgAcc1" presStyleIdx="0" presStyleCnt="6" custScaleX="69811">
        <dgm:presLayoutVars>
          <dgm:bulletEnabled val="1"/>
        </dgm:presLayoutVars>
      </dgm:prSet>
      <dgm:spPr/>
    </dgm:pt>
    <dgm:pt modelId="{AFA28E60-AEEA-4D18-894A-5D7F8A000DA9}" type="pres">
      <dgm:prSet presAssocID="{2B58D0E4-9D63-4C07-A6A2-68B6118F6996}" presName="spaceBetweenRectangles" presStyleCnt="0"/>
      <dgm:spPr/>
    </dgm:pt>
    <dgm:pt modelId="{9F397693-57B1-41B6-B512-1EC2C9F0650C}" type="pres">
      <dgm:prSet presAssocID="{D50BCE02-EB7E-4196-800B-F898460069B1}" presName="parentLin" presStyleCnt="0"/>
      <dgm:spPr/>
    </dgm:pt>
    <dgm:pt modelId="{9D742FF7-8249-41E0-A656-E89390757E2A}" type="pres">
      <dgm:prSet presAssocID="{D50BCE02-EB7E-4196-800B-F898460069B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4A01620-ABAA-48C5-AF1E-48705461BF21}" type="pres">
      <dgm:prSet presAssocID="{D50BCE02-EB7E-4196-800B-F898460069B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B5B5-4F31-4B4F-ACBF-205CDD7C96A9}" type="pres">
      <dgm:prSet presAssocID="{D50BCE02-EB7E-4196-800B-F898460069B1}" presName="negativeSpace" presStyleCnt="0"/>
      <dgm:spPr/>
    </dgm:pt>
    <dgm:pt modelId="{2D729019-38A9-4A68-B8EC-7F7227506D51}" type="pres">
      <dgm:prSet presAssocID="{D50BCE02-EB7E-4196-800B-F898460069B1}" presName="childText" presStyleLbl="conFgAcc1" presStyleIdx="1" presStyleCnt="6" custScaleX="69811">
        <dgm:presLayoutVars>
          <dgm:bulletEnabled val="1"/>
        </dgm:presLayoutVars>
      </dgm:prSet>
      <dgm:spPr/>
    </dgm:pt>
    <dgm:pt modelId="{3BA2BD8C-05DD-4888-86D8-F1B3159CCD88}" type="pres">
      <dgm:prSet presAssocID="{0D49BED8-2D70-4AA7-9AD8-3A870E28863B}" presName="spaceBetweenRectangles" presStyleCnt="0"/>
      <dgm:spPr/>
    </dgm:pt>
    <dgm:pt modelId="{19A591E3-D8B2-4AF9-887C-E18BF4C99D1B}" type="pres">
      <dgm:prSet presAssocID="{5078137F-E7DB-4297-9905-937CF6E19B83}" presName="parentLin" presStyleCnt="0"/>
      <dgm:spPr/>
    </dgm:pt>
    <dgm:pt modelId="{4DAD3B28-EC0F-4591-B7DB-621FD24532C6}" type="pres">
      <dgm:prSet presAssocID="{5078137F-E7DB-4297-9905-937CF6E19B8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596AC2F-EA7C-4391-BBB6-794FD8A104CA}" type="pres">
      <dgm:prSet presAssocID="{5078137F-E7DB-4297-9905-937CF6E19B8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01350-19D8-4E6D-A6F6-04C74F7C5FFA}" type="pres">
      <dgm:prSet presAssocID="{5078137F-E7DB-4297-9905-937CF6E19B83}" presName="negativeSpace" presStyleCnt="0"/>
      <dgm:spPr/>
    </dgm:pt>
    <dgm:pt modelId="{375F557E-3743-47D0-80F3-FC71D25BD744}" type="pres">
      <dgm:prSet presAssocID="{5078137F-E7DB-4297-9905-937CF6E19B83}" presName="childText" presStyleLbl="conFgAcc1" presStyleIdx="2" presStyleCnt="6" custScaleX="69811">
        <dgm:presLayoutVars>
          <dgm:bulletEnabled val="1"/>
        </dgm:presLayoutVars>
      </dgm:prSet>
      <dgm:spPr/>
    </dgm:pt>
    <dgm:pt modelId="{DA160F6F-4109-48DE-B784-8A400E307F2A}" type="pres">
      <dgm:prSet presAssocID="{3C89BB73-FBAE-4650-A004-471A2E9CD226}" presName="spaceBetweenRectangles" presStyleCnt="0"/>
      <dgm:spPr/>
    </dgm:pt>
    <dgm:pt modelId="{9EEF1AE7-40E8-45BF-8416-194C84A60E95}" type="pres">
      <dgm:prSet presAssocID="{AB570E21-B605-4F23-9430-6C858A058846}" presName="parentLin" presStyleCnt="0"/>
      <dgm:spPr/>
    </dgm:pt>
    <dgm:pt modelId="{2DBB6D07-D48D-4895-A1CF-922F172DC0D6}" type="pres">
      <dgm:prSet presAssocID="{AB570E21-B605-4F23-9430-6C858A05884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74DF3FB-1019-41E0-A859-81C33CBA6A20}" type="pres">
      <dgm:prSet presAssocID="{AB570E21-B605-4F23-9430-6C858A058846}" presName="parentText" presStyleLbl="node1" presStyleIdx="3" presStyleCnt="6" custLinFactNeighborX="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42A15-B13B-4954-9FEA-D934F5D37F17}" type="pres">
      <dgm:prSet presAssocID="{AB570E21-B605-4F23-9430-6C858A058846}" presName="negativeSpace" presStyleCnt="0"/>
      <dgm:spPr/>
    </dgm:pt>
    <dgm:pt modelId="{89882022-C8CC-4CC2-8E69-47E4551F86A3}" type="pres">
      <dgm:prSet presAssocID="{AB570E21-B605-4F23-9430-6C858A058846}" presName="childText" presStyleLbl="conFgAcc1" presStyleIdx="3" presStyleCnt="6" custScaleX="69811">
        <dgm:presLayoutVars>
          <dgm:bulletEnabled val="1"/>
        </dgm:presLayoutVars>
      </dgm:prSet>
      <dgm:spPr/>
    </dgm:pt>
    <dgm:pt modelId="{4C4A0649-D9C9-402B-B923-DBEFDA59D3F3}" type="pres">
      <dgm:prSet presAssocID="{7581F1F5-0568-44C6-A152-2F0E19B94F1A}" presName="spaceBetweenRectangles" presStyleCnt="0"/>
      <dgm:spPr/>
    </dgm:pt>
    <dgm:pt modelId="{3D0189EB-15F9-4049-A5C5-0FD01D46E0A5}" type="pres">
      <dgm:prSet presAssocID="{C69E53C5-70F5-408B-B3AE-1019F6BF338B}" presName="parentLin" presStyleCnt="0"/>
      <dgm:spPr/>
    </dgm:pt>
    <dgm:pt modelId="{B023392A-766B-479E-99FE-BCEC4550866D}" type="pres">
      <dgm:prSet presAssocID="{C69E53C5-70F5-408B-B3AE-1019F6BF338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B394033-E2BB-41A0-A24A-881F5433F503}" type="pres">
      <dgm:prSet presAssocID="{C69E53C5-70F5-408B-B3AE-1019F6BF338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9B7BE-B24F-4CFF-BB0C-40217A671CB9}" type="pres">
      <dgm:prSet presAssocID="{C69E53C5-70F5-408B-B3AE-1019F6BF338B}" presName="negativeSpace" presStyleCnt="0"/>
      <dgm:spPr/>
    </dgm:pt>
    <dgm:pt modelId="{E75CFCFF-210F-4D12-8442-E0F51BD22B67}" type="pres">
      <dgm:prSet presAssocID="{C69E53C5-70F5-408B-B3AE-1019F6BF338B}" presName="childText" presStyleLbl="conFgAcc1" presStyleIdx="4" presStyleCnt="6" custScaleX="69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7EB60-B6AB-4337-BC5C-5EEAE40D6B1E}" type="pres">
      <dgm:prSet presAssocID="{7D5F5FCA-CABE-4422-801A-D99EBDC6FA8C}" presName="spaceBetweenRectangles" presStyleCnt="0"/>
      <dgm:spPr/>
    </dgm:pt>
    <dgm:pt modelId="{D78AD9E8-C86A-4515-9C2D-BE99F5B820BF}" type="pres">
      <dgm:prSet presAssocID="{CE6E9540-A5E9-42A7-9AAD-4AFE8F471E8F}" presName="parentLin" presStyleCnt="0"/>
      <dgm:spPr/>
    </dgm:pt>
    <dgm:pt modelId="{801B71C1-8CD0-4BFB-A130-22622B745E98}" type="pres">
      <dgm:prSet presAssocID="{CE6E9540-A5E9-42A7-9AAD-4AFE8F471E8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D7290A1-5E77-489C-905F-A76FB2B7891F}" type="pres">
      <dgm:prSet presAssocID="{CE6E9540-A5E9-42A7-9AAD-4AFE8F471E8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4DE09-982E-4746-A471-4B18F718F4D7}" type="pres">
      <dgm:prSet presAssocID="{CE6E9540-A5E9-42A7-9AAD-4AFE8F471E8F}" presName="negativeSpace" presStyleCnt="0"/>
      <dgm:spPr/>
    </dgm:pt>
    <dgm:pt modelId="{EBA57A49-5163-4844-A670-1F0BDB576385}" type="pres">
      <dgm:prSet presAssocID="{CE6E9540-A5E9-42A7-9AAD-4AFE8F471E8F}" presName="childText" presStyleLbl="conFgAcc1" presStyleIdx="5" presStyleCnt="6" custScaleX="69811">
        <dgm:presLayoutVars>
          <dgm:bulletEnabled val="1"/>
        </dgm:presLayoutVars>
      </dgm:prSet>
      <dgm:spPr/>
    </dgm:pt>
  </dgm:ptLst>
  <dgm:cxnLst>
    <dgm:cxn modelId="{2E88C70C-464C-466A-B75F-0F059CD15DBD}" type="presOf" srcId="{CE6E9540-A5E9-42A7-9AAD-4AFE8F471E8F}" destId="{4D7290A1-5E77-489C-905F-A76FB2B7891F}" srcOrd="1" destOrd="0" presId="urn:microsoft.com/office/officeart/2005/8/layout/list1"/>
    <dgm:cxn modelId="{1458F0BA-4936-4A2C-B2E4-646B9473D149}" type="presOf" srcId="{300FD5DA-FD75-4037-BE95-BA4348DEC03B}" destId="{93A1FD3B-D03F-4B16-AEE4-FA1979D65B3F}" srcOrd="0" destOrd="0" presId="urn:microsoft.com/office/officeart/2005/8/layout/list1"/>
    <dgm:cxn modelId="{5C138F28-E748-406C-B857-1B157271E5C7}" type="presOf" srcId="{C69E53C5-70F5-408B-B3AE-1019F6BF338B}" destId="{4B394033-E2BB-41A0-A24A-881F5433F503}" srcOrd="1" destOrd="0" presId="urn:microsoft.com/office/officeart/2005/8/layout/list1"/>
    <dgm:cxn modelId="{343B6169-6A49-4EC0-B007-04711D6A65A5}" srcId="{332C7352-B9DB-4A01-9AB8-33BAF5419916}" destId="{300FD5DA-FD75-4037-BE95-BA4348DEC03B}" srcOrd="0" destOrd="0" parTransId="{138AE1C8-F202-4147-93EA-EC7B64A20B67}" sibTransId="{2B58D0E4-9D63-4C07-A6A2-68B6118F6996}"/>
    <dgm:cxn modelId="{6DC12C62-C0AA-449B-A197-7B66CF0930EB}" type="presOf" srcId="{AB570E21-B605-4F23-9430-6C858A058846}" destId="{2DBB6D07-D48D-4895-A1CF-922F172DC0D6}" srcOrd="0" destOrd="0" presId="urn:microsoft.com/office/officeart/2005/8/layout/list1"/>
    <dgm:cxn modelId="{2C004BD3-D2D8-4BB5-8B0E-1A3CE3A28EF6}" type="presOf" srcId="{AB570E21-B605-4F23-9430-6C858A058846}" destId="{674DF3FB-1019-41E0-A859-81C33CBA6A20}" srcOrd="1" destOrd="0" presId="urn:microsoft.com/office/officeart/2005/8/layout/list1"/>
    <dgm:cxn modelId="{8F01DCA8-7246-4B2A-BFD9-51678AC299AB}" srcId="{332C7352-B9DB-4A01-9AB8-33BAF5419916}" destId="{C69E53C5-70F5-408B-B3AE-1019F6BF338B}" srcOrd="4" destOrd="0" parTransId="{5C94B9F5-32BB-4186-A524-E35608E994A5}" sibTransId="{7D5F5FCA-CABE-4422-801A-D99EBDC6FA8C}"/>
    <dgm:cxn modelId="{513CB6FB-4FE3-49A9-B078-92CCD97EB410}" type="presOf" srcId="{D50BCE02-EB7E-4196-800B-F898460069B1}" destId="{9D742FF7-8249-41E0-A656-E89390757E2A}" srcOrd="0" destOrd="0" presId="urn:microsoft.com/office/officeart/2005/8/layout/list1"/>
    <dgm:cxn modelId="{8DD904C5-3DBF-4607-90D8-6B4B0A1CBDA0}" srcId="{332C7352-B9DB-4A01-9AB8-33BAF5419916}" destId="{AB570E21-B605-4F23-9430-6C858A058846}" srcOrd="3" destOrd="0" parTransId="{D90CDCE6-8AD3-4581-B0AE-A56093088551}" sibTransId="{7581F1F5-0568-44C6-A152-2F0E19B94F1A}"/>
    <dgm:cxn modelId="{206885F8-3442-448A-9A4B-A9BA0DBE98D5}" type="presOf" srcId="{C69E53C5-70F5-408B-B3AE-1019F6BF338B}" destId="{B023392A-766B-479E-99FE-BCEC4550866D}" srcOrd="0" destOrd="0" presId="urn:microsoft.com/office/officeart/2005/8/layout/list1"/>
    <dgm:cxn modelId="{9453F69C-BC98-4F4C-9912-C06D8E81BFCC}" type="presOf" srcId="{332C7352-B9DB-4A01-9AB8-33BAF5419916}" destId="{0C792AE5-DE17-4B29-A3DF-13F839E1EA04}" srcOrd="0" destOrd="0" presId="urn:microsoft.com/office/officeart/2005/8/layout/list1"/>
    <dgm:cxn modelId="{85CAEC26-9D98-4911-98F5-76956C95014B}" srcId="{332C7352-B9DB-4A01-9AB8-33BAF5419916}" destId="{D50BCE02-EB7E-4196-800B-F898460069B1}" srcOrd="1" destOrd="0" parTransId="{F57AF7BB-5A08-4DC1-9674-2F0924007A15}" sibTransId="{0D49BED8-2D70-4AA7-9AD8-3A870E28863B}"/>
    <dgm:cxn modelId="{E04EB842-F7EA-4A70-B5E3-7E4D900BAFCF}" type="presOf" srcId="{5078137F-E7DB-4297-9905-937CF6E19B83}" destId="{4DAD3B28-EC0F-4591-B7DB-621FD24532C6}" srcOrd="0" destOrd="0" presId="urn:microsoft.com/office/officeart/2005/8/layout/list1"/>
    <dgm:cxn modelId="{1CCBE18A-8BC7-47C1-8B6E-51A1347F5CD6}" type="presOf" srcId="{D50BCE02-EB7E-4196-800B-F898460069B1}" destId="{94A01620-ABAA-48C5-AF1E-48705461BF21}" srcOrd="1" destOrd="0" presId="urn:microsoft.com/office/officeart/2005/8/layout/list1"/>
    <dgm:cxn modelId="{65FFB156-937D-4305-A873-4A2BC2F44D3D}" srcId="{332C7352-B9DB-4A01-9AB8-33BAF5419916}" destId="{5078137F-E7DB-4297-9905-937CF6E19B83}" srcOrd="2" destOrd="0" parTransId="{4F5D79C4-6592-45B8-986F-8A143D4651EA}" sibTransId="{3C89BB73-FBAE-4650-A004-471A2E9CD226}"/>
    <dgm:cxn modelId="{A0AE6991-B835-4A54-A930-137B35B01623}" type="presOf" srcId="{5078137F-E7DB-4297-9905-937CF6E19B83}" destId="{6596AC2F-EA7C-4391-BBB6-794FD8A104CA}" srcOrd="1" destOrd="0" presId="urn:microsoft.com/office/officeart/2005/8/layout/list1"/>
    <dgm:cxn modelId="{FD69B625-6C82-4C36-9E8E-C067508815C1}" srcId="{332C7352-B9DB-4A01-9AB8-33BAF5419916}" destId="{CE6E9540-A5E9-42A7-9AAD-4AFE8F471E8F}" srcOrd="5" destOrd="0" parTransId="{AB32FE72-23D3-4F87-ACC4-F265B236B32D}" sibTransId="{F332B4A8-7533-4EAD-BB14-BAE83C22FB4C}"/>
    <dgm:cxn modelId="{8EE6A74D-7199-44F5-A943-551328D9E476}" type="presOf" srcId="{CE6E9540-A5E9-42A7-9AAD-4AFE8F471E8F}" destId="{801B71C1-8CD0-4BFB-A130-22622B745E98}" srcOrd="0" destOrd="0" presId="urn:microsoft.com/office/officeart/2005/8/layout/list1"/>
    <dgm:cxn modelId="{11DEE1AD-B0C5-40C2-B030-5A124F31EDE2}" type="presOf" srcId="{300FD5DA-FD75-4037-BE95-BA4348DEC03B}" destId="{1437E799-F904-49E0-A7BA-F6D470F8D416}" srcOrd="1" destOrd="0" presId="urn:microsoft.com/office/officeart/2005/8/layout/list1"/>
    <dgm:cxn modelId="{AE9DCABD-6E21-454A-819B-62A0D58CCF64}" type="presParOf" srcId="{0C792AE5-DE17-4B29-A3DF-13F839E1EA04}" destId="{53208A70-DDC1-4789-A7E8-7F3C93E06EE4}" srcOrd="0" destOrd="0" presId="urn:microsoft.com/office/officeart/2005/8/layout/list1"/>
    <dgm:cxn modelId="{184136C3-8C00-45CE-966B-3723532D3583}" type="presParOf" srcId="{53208A70-DDC1-4789-A7E8-7F3C93E06EE4}" destId="{93A1FD3B-D03F-4B16-AEE4-FA1979D65B3F}" srcOrd="0" destOrd="0" presId="urn:microsoft.com/office/officeart/2005/8/layout/list1"/>
    <dgm:cxn modelId="{D52D73B6-2ACA-468F-93D2-79D6CDF167B3}" type="presParOf" srcId="{53208A70-DDC1-4789-A7E8-7F3C93E06EE4}" destId="{1437E799-F904-49E0-A7BA-F6D470F8D416}" srcOrd="1" destOrd="0" presId="urn:microsoft.com/office/officeart/2005/8/layout/list1"/>
    <dgm:cxn modelId="{105909DC-F4FB-4D71-A662-3F3A28F0DB15}" type="presParOf" srcId="{0C792AE5-DE17-4B29-A3DF-13F839E1EA04}" destId="{DB5AFE7F-D34D-4BF3-BA61-414B80306BC8}" srcOrd="1" destOrd="0" presId="urn:microsoft.com/office/officeart/2005/8/layout/list1"/>
    <dgm:cxn modelId="{811F6C6C-1BE6-4D2C-81A8-54F1F9B1C680}" type="presParOf" srcId="{0C792AE5-DE17-4B29-A3DF-13F839E1EA04}" destId="{393B3809-80BF-4B7C-B7D6-08432F99EDCE}" srcOrd="2" destOrd="0" presId="urn:microsoft.com/office/officeart/2005/8/layout/list1"/>
    <dgm:cxn modelId="{664DE04E-A157-402C-8820-99F7A55A9F57}" type="presParOf" srcId="{0C792AE5-DE17-4B29-A3DF-13F839E1EA04}" destId="{AFA28E60-AEEA-4D18-894A-5D7F8A000DA9}" srcOrd="3" destOrd="0" presId="urn:microsoft.com/office/officeart/2005/8/layout/list1"/>
    <dgm:cxn modelId="{45AFD5F8-E0F5-434F-B13D-E71875555DF8}" type="presParOf" srcId="{0C792AE5-DE17-4B29-A3DF-13F839E1EA04}" destId="{9F397693-57B1-41B6-B512-1EC2C9F0650C}" srcOrd="4" destOrd="0" presId="urn:microsoft.com/office/officeart/2005/8/layout/list1"/>
    <dgm:cxn modelId="{53E9FB0A-0B63-48DF-8A45-464F854FABFB}" type="presParOf" srcId="{9F397693-57B1-41B6-B512-1EC2C9F0650C}" destId="{9D742FF7-8249-41E0-A656-E89390757E2A}" srcOrd="0" destOrd="0" presId="urn:microsoft.com/office/officeart/2005/8/layout/list1"/>
    <dgm:cxn modelId="{F69CF1F3-E6D1-4B87-A743-2C5C7DB42E62}" type="presParOf" srcId="{9F397693-57B1-41B6-B512-1EC2C9F0650C}" destId="{94A01620-ABAA-48C5-AF1E-48705461BF21}" srcOrd="1" destOrd="0" presId="urn:microsoft.com/office/officeart/2005/8/layout/list1"/>
    <dgm:cxn modelId="{742A39E2-EE72-46D4-AB11-43109AA1929A}" type="presParOf" srcId="{0C792AE5-DE17-4B29-A3DF-13F839E1EA04}" destId="{2A91B5B5-4F31-4B4F-ACBF-205CDD7C96A9}" srcOrd="5" destOrd="0" presId="urn:microsoft.com/office/officeart/2005/8/layout/list1"/>
    <dgm:cxn modelId="{87E70B8A-6DE9-4976-9FAB-AC73FCB97E10}" type="presParOf" srcId="{0C792AE5-DE17-4B29-A3DF-13F839E1EA04}" destId="{2D729019-38A9-4A68-B8EC-7F7227506D51}" srcOrd="6" destOrd="0" presId="urn:microsoft.com/office/officeart/2005/8/layout/list1"/>
    <dgm:cxn modelId="{54BF1B1C-9268-4C05-AD71-A2331032F7A4}" type="presParOf" srcId="{0C792AE5-DE17-4B29-A3DF-13F839E1EA04}" destId="{3BA2BD8C-05DD-4888-86D8-F1B3159CCD88}" srcOrd="7" destOrd="0" presId="urn:microsoft.com/office/officeart/2005/8/layout/list1"/>
    <dgm:cxn modelId="{79D8471B-D6DB-46AE-A14F-02901C073E72}" type="presParOf" srcId="{0C792AE5-DE17-4B29-A3DF-13F839E1EA04}" destId="{19A591E3-D8B2-4AF9-887C-E18BF4C99D1B}" srcOrd="8" destOrd="0" presId="urn:microsoft.com/office/officeart/2005/8/layout/list1"/>
    <dgm:cxn modelId="{DF3E4C37-F4C3-4A1D-BFEF-7EB264A7110A}" type="presParOf" srcId="{19A591E3-D8B2-4AF9-887C-E18BF4C99D1B}" destId="{4DAD3B28-EC0F-4591-B7DB-621FD24532C6}" srcOrd="0" destOrd="0" presId="urn:microsoft.com/office/officeart/2005/8/layout/list1"/>
    <dgm:cxn modelId="{936B8242-35A2-4ED1-BE50-47FBE6B6E40C}" type="presParOf" srcId="{19A591E3-D8B2-4AF9-887C-E18BF4C99D1B}" destId="{6596AC2F-EA7C-4391-BBB6-794FD8A104CA}" srcOrd="1" destOrd="0" presId="urn:microsoft.com/office/officeart/2005/8/layout/list1"/>
    <dgm:cxn modelId="{C798073A-7D70-4F98-A436-D6C4B88D8B1B}" type="presParOf" srcId="{0C792AE5-DE17-4B29-A3DF-13F839E1EA04}" destId="{F5C01350-19D8-4E6D-A6F6-04C74F7C5FFA}" srcOrd="9" destOrd="0" presId="urn:microsoft.com/office/officeart/2005/8/layout/list1"/>
    <dgm:cxn modelId="{4F424299-62B2-47EB-8B6E-DA723E95B528}" type="presParOf" srcId="{0C792AE5-DE17-4B29-A3DF-13F839E1EA04}" destId="{375F557E-3743-47D0-80F3-FC71D25BD744}" srcOrd="10" destOrd="0" presId="urn:microsoft.com/office/officeart/2005/8/layout/list1"/>
    <dgm:cxn modelId="{2C554EAC-48B3-4135-B37B-7B24A35E7404}" type="presParOf" srcId="{0C792AE5-DE17-4B29-A3DF-13F839E1EA04}" destId="{DA160F6F-4109-48DE-B784-8A400E307F2A}" srcOrd="11" destOrd="0" presId="urn:microsoft.com/office/officeart/2005/8/layout/list1"/>
    <dgm:cxn modelId="{02A14BAA-4260-47FE-B861-06F0B91E5B69}" type="presParOf" srcId="{0C792AE5-DE17-4B29-A3DF-13F839E1EA04}" destId="{9EEF1AE7-40E8-45BF-8416-194C84A60E95}" srcOrd="12" destOrd="0" presId="urn:microsoft.com/office/officeart/2005/8/layout/list1"/>
    <dgm:cxn modelId="{D72A594D-D279-45F6-9E87-BA54DBC92C45}" type="presParOf" srcId="{9EEF1AE7-40E8-45BF-8416-194C84A60E95}" destId="{2DBB6D07-D48D-4895-A1CF-922F172DC0D6}" srcOrd="0" destOrd="0" presId="urn:microsoft.com/office/officeart/2005/8/layout/list1"/>
    <dgm:cxn modelId="{9499A862-4EFA-4891-8687-00CE7A48E459}" type="presParOf" srcId="{9EEF1AE7-40E8-45BF-8416-194C84A60E95}" destId="{674DF3FB-1019-41E0-A859-81C33CBA6A20}" srcOrd="1" destOrd="0" presId="urn:microsoft.com/office/officeart/2005/8/layout/list1"/>
    <dgm:cxn modelId="{0EA2C730-8160-43BF-BD18-B5F747221BE0}" type="presParOf" srcId="{0C792AE5-DE17-4B29-A3DF-13F839E1EA04}" destId="{07F42A15-B13B-4954-9FEA-D934F5D37F17}" srcOrd="13" destOrd="0" presId="urn:microsoft.com/office/officeart/2005/8/layout/list1"/>
    <dgm:cxn modelId="{643E7E5A-E203-4AF7-83DE-1DB0E75ED0BD}" type="presParOf" srcId="{0C792AE5-DE17-4B29-A3DF-13F839E1EA04}" destId="{89882022-C8CC-4CC2-8E69-47E4551F86A3}" srcOrd="14" destOrd="0" presId="urn:microsoft.com/office/officeart/2005/8/layout/list1"/>
    <dgm:cxn modelId="{8EB583CE-4487-400B-BE53-DEE7D67729E6}" type="presParOf" srcId="{0C792AE5-DE17-4B29-A3DF-13F839E1EA04}" destId="{4C4A0649-D9C9-402B-B923-DBEFDA59D3F3}" srcOrd="15" destOrd="0" presId="urn:microsoft.com/office/officeart/2005/8/layout/list1"/>
    <dgm:cxn modelId="{B8177A98-BCDA-49E9-AF10-D043C33E3958}" type="presParOf" srcId="{0C792AE5-DE17-4B29-A3DF-13F839E1EA04}" destId="{3D0189EB-15F9-4049-A5C5-0FD01D46E0A5}" srcOrd="16" destOrd="0" presId="urn:microsoft.com/office/officeart/2005/8/layout/list1"/>
    <dgm:cxn modelId="{284EBB25-AE9F-4BB1-8EF1-DE4657CF2412}" type="presParOf" srcId="{3D0189EB-15F9-4049-A5C5-0FD01D46E0A5}" destId="{B023392A-766B-479E-99FE-BCEC4550866D}" srcOrd="0" destOrd="0" presId="urn:microsoft.com/office/officeart/2005/8/layout/list1"/>
    <dgm:cxn modelId="{4764F3D1-C5DE-4BC8-8EC2-585D54AFB882}" type="presParOf" srcId="{3D0189EB-15F9-4049-A5C5-0FD01D46E0A5}" destId="{4B394033-E2BB-41A0-A24A-881F5433F503}" srcOrd="1" destOrd="0" presId="urn:microsoft.com/office/officeart/2005/8/layout/list1"/>
    <dgm:cxn modelId="{C8DCF43C-C42E-4F99-9FA8-A6CF137DDDD0}" type="presParOf" srcId="{0C792AE5-DE17-4B29-A3DF-13F839E1EA04}" destId="{C2B9B7BE-B24F-4CFF-BB0C-40217A671CB9}" srcOrd="17" destOrd="0" presId="urn:microsoft.com/office/officeart/2005/8/layout/list1"/>
    <dgm:cxn modelId="{22337EAA-8FE9-4961-9F14-55675DD8CDE3}" type="presParOf" srcId="{0C792AE5-DE17-4B29-A3DF-13F839E1EA04}" destId="{E75CFCFF-210F-4D12-8442-E0F51BD22B67}" srcOrd="18" destOrd="0" presId="urn:microsoft.com/office/officeart/2005/8/layout/list1"/>
    <dgm:cxn modelId="{FC468C65-DFBC-4FE2-AE8F-C37E73140789}" type="presParOf" srcId="{0C792AE5-DE17-4B29-A3DF-13F839E1EA04}" destId="{10C7EB60-B6AB-4337-BC5C-5EEAE40D6B1E}" srcOrd="19" destOrd="0" presId="urn:microsoft.com/office/officeart/2005/8/layout/list1"/>
    <dgm:cxn modelId="{11E15E3B-6629-43E6-9826-46A44A41ED73}" type="presParOf" srcId="{0C792AE5-DE17-4B29-A3DF-13F839E1EA04}" destId="{D78AD9E8-C86A-4515-9C2D-BE99F5B820BF}" srcOrd="20" destOrd="0" presId="urn:microsoft.com/office/officeart/2005/8/layout/list1"/>
    <dgm:cxn modelId="{17B32313-B971-4272-9D2D-0A4F10860F82}" type="presParOf" srcId="{D78AD9E8-C86A-4515-9C2D-BE99F5B820BF}" destId="{801B71C1-8CD0-4BFB-A130-22622B745E98}" srcOrd="0" destOrd="0" presId="urn:microsoft.com/office/officeart/2005/8/layout/list1"/>
    <dgm:cxn modelId="{360BFE45-E78C-44D1-B907-EDB8206478B7}" type="presParOf" srcId="{D78AD9E8-C86A-4515-9C2D-BE99F5B820BF}" destId="{4D7290A1-5E77-489C-905F-A76FB2B7891F}" srcOrd="1" destOrd="0" presId="urn:microsoft.com/office/officeart/2005/8/layout/list1"/>
    <dgm:cxn modelId="{EDECFB32-6642-4038-906F-003F85F11E50}" type="presParOf" srcId="{0C792AE5-DE17-4B29-A3DF-13F839E1EA04}" destId="{21B4DE09-982E-4746-A471-4B18F718F4D7}" srcOrd="21" destOrd="0" presId="urn:microsoft.com/office/officeart/2005/8/layout/list1"/>
    <dgm:cxn modelId="{375A9C51-8E2E-4213-8A36-50AAFFD88D4F}" type="presParOf" srcId="{0C792AE5-DE17-4B29-A3DF-13F839E1EA04}" destId="{EBA57A49-5163-4844-A670-1F0BDB57638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2C7352-B9DB-4A01-9AB8-33BAF5419916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00FD5DA-FD75-4037-BE95-BA4348DEC03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smtClean="0"/>
            <a:t>Отсутствие ошибок ручного ввода данных</a:t>
          </a:r>
          <a:endParaRPr lang="ru-RU" sz="1400" dirty="0"/>
        </a:p>
      </dgm:t>
    </dgm:pt>
    <dgm:pt modelId="{138AE1C8-F202-4147-93EA-EC7B64A20B67}" type="parTrans" cxnId="{343B6169-6A49-4EC0-B007-04711D6A65A5}">
      <dgm:prSet/>
      <dgm:spPr/>
      <dgm:t>
        <a:bodyPr/>
        <a:lstStyle/>
        <a:p>
          <a:endParaRPr lang="ru-RU"/>
        </a:p>
      </dgm:t>
    </dgm:pt>
    <dgm:pt modelId="{2B58D0E4-9D63-4C07-A6A2-68B6118F6996}" type="sibTrans" cxnId="{343B6169-6A49-4EC0-B007-04711D6A65A5}">
      <dgm:prSet/>
      <dgm:spPr/>
      <dgm:t>
        <a:bodyPr/>
        <a:lstStyle/>
        <a:p>
          <a:endParaRPr lang="ru-RU"/>
        </a:p>
      </dgm:t>
    </dgm:pt>
    <dgm:pt modelId="{D50BCE02-EB7E-4196-800B-F898460069B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smtClean="0"/>
            <a:t>Оптимизация процесса приемки товара</a:t>
          </a:r>
          <a:r>
            <a:rPr lang="ru-RU" sz="1400" b="0" smtClean="0"/>
            <a:t> (сокращение времени приемки, автоматизация приемки)</a:t>
          </a:r>
          <a:endParaRPr lang="ru-RU" sz="1400" dirty="0"/>
        </a:p>
      </dgm:t>
    </dgm:pt>
    <dgm:pt modelId="{F57AF7BB-5A08-4DC1-9674-2F0924007A15}" type="parTrans" cxnId="{85CAEC26-9D98-4911-98F5-76956C95014B}">
      <dgm:prSet/>
      <dgm:spPr/>
      <dgm:t>
        <a:bodyPr/>
        <a:lstStyle/>
        <a:p>
          <a:endParaRPr lang="ru-RU"/>
        </a:p>
      </dgm:t>
    </dgm:pt>
    <dgm:pt modelId="{0D49BED8-2D70-4AA7-9AD8-3A870E28863B}" type="sibTrans" cxnId="{85CAEC26-9D98-4911-98F5-76956C95014B}">
      <dgm:prSet/>
      <dgm:spPr/>
      <dgm:t>
        <a:bodyPr/>
        <a:lstStyle/>
        <a:p>
          <a:endParaRPr lang="ru-RU"/>
        </a:p>
      </dgm:t>
    </dgm:pt>
    <dgm:pt modelId="{5078137F-E7DB-4297-9905-937CF6E19B83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dirty="0" smtClean="0"/>
            <a:t>Получение достоверной информации по ценам</a:t>
          </a:r>
          <a:endParaRPr lang="ru-RU" sz="1400" dirty="0"/>
        </a:p>
      </dgm:t>
    </dgm:pt>
    <dgm:pt modelId="{4F5D79C4-6592-45B8-986F-8A143D4651EA}" type="parTrans" cxnId="{65FFB156-937D-4305-A873-4A2BC2F44D3D}">
      <dgm:prSet/>
      <dgm:spPr/>
      <dgm:t>
        <a:bodyPr/>
        <a:lstStyle/>
        <a:p>
          <a:endParaRPr lang="ru-RU"/>
        </a:p>
      </dgm:t>
    </dgm:pt>
    <dgm:pt modelId="{3C89BB73-FBAE-4650-A004-471A2E9CD226}" type="sibTrans" cxnId="{65FFB156-937D-4305-A873-4A2BC2F44D3D}">
      <dgm:prSet/>
      <dgm:spPr/>
      <dgm:t>
        <a:bodyPr/>
        <a:lstStyle/>
        <a:p>
          <a:endParaRPr lang="ru-RU"/>
        </a:p>
      </dgm:t>
    </dgm:pt>
    <dgm:pt modelId="{AB570E21-B605-4F23-9430-6C858A05884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smtClean="0"/>
            <a:t>Гарантированное получение заказов</a:t>
          </a:r>
          <a:endParaRPr lang="ru-RU" sz="1400" dirty="0"/>
        </a:p>
      </dgm:t>
    </dgm:pt>
    <dgm:pt modelId="{D90CDCE6-8AD3-4581-B0AE-A56093088551}" type="parTrans" cxnId="{8DD904C5-3DBF-4607-90D8-6B4B0A1CBDA0}">
      <dgm:prSet/>
      <dgm:spPr/>
      <dgm:t>
        <a:bodyPr/>
        <a:lstStyle/>
        <a:p>
          <a:endParaRPr lang="ru-RU"/>
        </a:p>
      </dgm:t>
    </dgm:pt>
    <dgm:pt modelId="{7581F1F5-0568-44C6-A152-2F0E19B94F1A}" type="sibTrans" cxnId="{8DD904C5-3DBF-4607-90D8-6B4B0A1CBDA0}">
      <dgm:prSet/>
      <dgm:spPr/>
      <dgm:t>
        <a:bodyPr/>
        <a:lstStyle/>
        <a:p>
          <a:endParaRPr lang="ru-RU"/>
        </a:p>
      </dgm:t>
    </dgm:pt>
    <dgm:pt modelId="{C69E53C5-70F5-408B-B3AE-1019F6BF338B}">
      <dgm:prSet phldrT="[Текст]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smtClean="0"/>
            <a:t>Сокращение временных затрат на обработку документов</a:t>
          </a:r>
          <a:endParaRPr lang="ru-RU" sz="1400" dirty="0"/>
        </a:p>
      </dgm:t>
    </dgm:pt>
    <dgm:pt modelId="{5C94B9F5-32BB-4186-A524-E35608E994A5}" type="parTrans" cxnId="{8F01DCA8-7246-4B2A-BFD9-51678AC299AB}">
      <dgm:prSet/>
      <dgm:spPr/>
      <dgm:t>
        <a:bodyPr/>
        <a:lstStyle/>
        <a:p>
          <a:endParaRPr lang="ru-RU"/>
        </a:p>
      </dgm:t>
    </dgm:pt>
    <dgm:pt modelId="{7D5F5FCA-CABE-4422-801A-D99EBDC6FA8C}" type="sibTrans" cxnId="{8F01DCA8-7246-4B2A-BFD9-51678AC299AB}">
      <dgm:prSet/>
      <dgm:spPr/>
      <dgm:t>
        <a:bodyPr/>
        <a:lstStyle/>
        <a:p>
          <a:endParaRPr lang="ru-RU"/>
        </a:p>
      </dgm:t>
    </dgm:pt>
    <dgm:pt modelId="{0C792AE5-DE17-4B29-A3DF-13F839E1EA04}" type="pres">
      <dgm:prSet presAssocID="{332C7352-B9DB-4A01-9AB8-33BAF54199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08A70-DDC1-4789-A7E8-7F3C93E06EE4}" type="pres">
      <dgm:prSet presAssocID="{300FD5DA-FD75-4037-BE95-BA4348DEC03B}" presName="parentLin" presStyleCnt="0"/>
      <dgm:spPr/>
    </dgm:pt>
    <dgm:pt modelId="{93A1FD3B-D03F-4B16-AEE4-FA1979D65B3F}" type="pres">
      <dgm:prSet presAssocID="{300FD5DA-FD75-4037-BE95-BA4348DEC03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37E799-F904-49E0-A7BA-F6D470F8D416}" type="pres">
      <dgm:prSet presAssocID="{300FD5DA-FD75-4037-BE95-BA4348DEC03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AFE7F-D34D-4BF3-BA61-414B80306BC8}" type="pres">
      <dgm:prSet presAssocID="{300FD5DA-FD75-4037-BE95-BA4348DEC03B}" presName="negativeSpace" presStyleCnt="0"/>
      <dgm:spPr/>
    </dgm:pt>
    <dgm:pt modelId="{393B3809-80BF-4B7C-B7D6-08432F99EDCE}" type="pres">
      <dgm:prSet presAssocID="{300FD5DA-FD75-4037-BE95-BA4348DEC03B}" presName="childText" presStyleLbl="conFgAcc1" presStyleIdx="0" presStyleCnt="5" custScaleX="69811">
        <dgm:presLayoutVars>
          <dgm:bulletEnabled val="1"/>
        </dgm:presLayoutVars>
      </dgm:prSet>
      <dgm:spPr/>
    </dgm:pt>
    <dgm:pt modelId="{AFA28E60-AEEA-4D18-894A-5D7F8A000DA9}" type="pres">
      <dgm:prSet presAssocID="{2B58D0E4-9D63-4C07-A6A2-68B6118F6996}" presName="spaceBetweenRectangles" presStyleCnt="0"/>
      <dgm:spPr/>
    </dgm:pt>
    <dgm:pt modelId="{9F397693-57B1-41B6-B512-1EC2C9F0650C}" type="pres">
      <dgm:prSet presAssocID="{D50BCE02-EB7E-4196-800B-F898460069B1}" presName="parentLin" presStyleCnt="0"/>
      <dgm:spPr/>
    </dgm:pt>
    <dgm:pt modelId="{9D742FF7-8249-41E0-A656-E89390757E2A}" type="pres">
      <dgm:prSet presAssocID="{D50BCE02-EB7E-4196-800B-F898460069B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4A01620-ABAA-48C5-AF1E-48705461BF21}" type="pres">
      <dgm:prSet presAssocID="{D50BCE02-EB7E-4196-800B-F898460069B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B5B5-4F31-4B4F-ACBF-205CDD7C96A9}" type="pres">
      <dgm:prSet presAssocID="{D50BCE02-EB7E-4196-800B-F898460069B1}" presName="negativeSpace" presStyleCnt="0"/>
      <dgm:spPr/>
    </dgm:pt>
    <dgm:pt modelId="{2D729019-38A9-4A68-B8EC-7F7227506D51}" type="pres">
      <dgm:prSet presAssocID="{D50BCE02-EB7E-4196-800B-F898460069B1}" presName="childText" presStyleLbl="conFgAcc1" presStyleIdx="1" presStyleCnt="5" custScaleX="69811">
        <dgm:presLayoutVars>
          <dgm:bulletEnabled val="1"/>
        </dgm:presLayoutVars>
      </dgm:prSet>
      <dgm:spPr/>
    </dgm:pt>
    <dgm:pt modelId="{3BA2BD8C-05DD-4888-86D8-F1B3159CCD88}" type="pres">
      <dgm:prSet presAssocID="{0D49BED8-2D70-4AA7-9AD8-3A870E28863B}" presName="spaceBetweenRectangles" presStyleCnt="0"/>
      <dgm:spPr/>
    </dgm:pt>
    <dgm:pt modelId="{19A591E3-D8B2-4AF9-887C-E18BF4C99D1B}" type="pres">
      <dgm:prSet presAssocID="{5078137F-E7DB-4297-9905-937CF6E19B83}" presName="parentLin" presStyleCnt="0"/>
      <dgm:spPr/>
    </dgm:pt>
    <dgm:pt modelId="{4DAD3B28-EC0F-4591-B7DB-621FD24532C6}" type="pres">
      <dgm:prSet presAssocID="{5078137F-E7DB-4297-9905-937CF6E19B8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596AC2F-EA7C-4391-BBB6-794FD8A104CA}" type="pres">
      <dgm:prSet presAssocID="{5078137F-E7DB-4297-9905-937CF6E19B8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01350-19D8-4E6D-A6F6-04C74F7C5FFA}" type="pres">
      <dgm:prSet presAssocID="{5078137F-E7DB-4297-9905-937CF6E19B83}" presName="negativeSpace" presStyleCnt="0"/>
      <dgm:spPr/>
    </dgm:pt>
    <dgm:pt modelId="{375F557E-3743-47D0-80F3-FC71D25BD744}" type="pres">
      <dgm:prSet presAssocID="{5078137F-E7DB-4297-9905-937CF6E19B83}" presName="childText" presStyleLbl="conFgAcc1" presStyleIdx="2" presStyleCnt="5" custScaleX="69811">
        <dgm:presLayoutVars>
          <dgm:bulletEnabled val="1"/>
        </dgm:presLayoutVars>
      </dgm:prSet>
      <dgm:spPr/>
    </dgm:pt>
    <dgm:pt modelId="{DA160F6F-4109-48DE-B784-8A400E307F2A}" type="pres">
      <dgm:prSet presAssocID="{3C89BB73-FBAE-4650-A004-471A2E9CD226}" presName="spaceBetweenRectangles" presStyleCnt="0"/>
      <dgm:spPr/>
    </dgm:pt>
    <dgm:pt modelId="{9EEF1AE7-40E8-45BF-8416-194C84A60E95}" type="pres">
      <dgm:prSet presAssocID="{AB570E21-B605-4F23-9430-6C858A058846}" presName="parentLin" presStyleCnt="0"/>
      <dgm:spPr/>
    </dgm:pt>
    <dgm:pt modelId="{2DBB6D07-D48D-4895-A1CF-922F172DC0D6}" type="pres">
      <dgm:prSet presAssocID="{AB570E21-B605-4F23-9430-6C858A05884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74DF3FB-1019-41E0-A859-81C33CBA6A20}" type="pres">
      <dgm:prSet presAssocID="{AB570E21-B605-4F23-9430-6C858A05884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42A15-B13B-4954-9FEA-D934F5D37F17}" type="pres">
      <dgm:prSet presAssocID="{AB570E21-B605-4F23-9430-6C858A058846}" presName="negativeSpace" presStyleCnt="0"/>
      <dgm:spPr/>
    </dgm:pt>
    <dgm:pt modelId="{89882022-C8CC-4CC2-8E69-47E4551F86A3}" type="pres">
      <dgm:prSet presAssocID="{AB570E21-B605-4F23-9430-6C858A058846}" presName="childText" presStyleLbl="conFgAcc1" presStyleIdx="3" presStyleCnt="5" custScaleX="69811">
        <dgm:presLayoutVars>
          <dgm:bulletEnabled val="1"/>
        </dgm:presLayoutVars>
      </dgm:prSet>
      <dgm:spPr/>
    </dgm:pt>
    <dgm:pt modelId="{4C4A0649-D9C9-402B-B923-DBEFDA59D3F3}" type="pres">
      <dgm:prSet presAssocID="{7581F1F5-0568-44C6-A152-2F0E19B94F1A}" presName="spaceBetweenRectangles" presStyleCnt="0"/>
      <dgm:spPr/>
    </dgm:pt>
    <dgm:pt modelId="{3D0189EB-15F9-4049-A5C5-0FD01D46E0A5}" type="pres">
      <dgm:prSet presAssocID="{C69E53C5-70F5-408B-B3AE-1019F6BF338B}" presName="parentLin" presStyleCnt="0"/>
      <dgm:spPr/>
    </dgm:pt>
    <dgm:pt modelId="{B023392A-766B-479E-99FE-BCEC4550866D}" type="pres">
      <dgm:prSet presAssocID="{C69E53C5-70F5-408B-B3AE-1019F6BF338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B394033-E2BB-41A0-A24A-881F5433F503}" type="pres">
      <dgm:prSet presAssocID="{C69E53C5-70F5-408B-B3AE-1019F6BF338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9B7BE-B24F-4CFF-BB0C-40217A671CB9}" type="pres">
      <dgm:prSet presAssocID="{C69E53C5-70F5-408B-B3AE-1019F6BF338B}" presName="negativeSpace" presStyleCnt="0"/>
      <dgm:spPr/>
    </dgm:pt>
    <dgm:pt modelId="{E75CFCFF-210F-4D12-8442-E0F51BD22B67}" type="pres">
      <dgm:prSet presAssocID="{C69E53C5-70F5-408B-B3AE-1019F6BF338B}" presName="childText" presStyleLbl="conFgAcc1" presStyleIdx="4" presStyleCnt="5" custScaleX="69811">
        <dgm:presLayoutVars>
          <dgm:bulletEnabled val="1"/>
        </dgm:presLayoutVars>
      </dgm:prSet>
      <dgm:spPr/>
    </dgm:pt>
  </dgm:ptLst>
  <dgm:cxnLst>
    <dgm:cxn modelId="{9F2CE8CE-A523-445D-A9A6-A9CA7522AFE9}" type="presOf" srcId="{AB570E21-B605-4F23-9430-6C858A058846}" destId="{674DF3FB-1019-41E0-A859-81C33CBA6A20}" srcOrd="1" destOrd="0" presId="urn:microsoft.com/office/officeart/2005/8/layout/list1"/>
    <dgm:cxn modelId="{62E2BA41-82BF-4067-8E16-19F2EF9C6EAB}" type="presOf" srcId="{5078137F-E7DB-4297-9905-937CF6E19B83}" destId="{4DAD3B28-EC0F-4591-B7DB-621FD24532C6}" srcOrd="0" destOrd="0" presId="urn:microsoft.com/office/officeart/2005/8/layout/list1"/>
    <dgm:cxn modelId="{86ACE1E1-9D8D-485A-BCF3-59C4D6EDA736}" type="presOf" srcId="{332C7352-B9DB-4A01-9AB8-33BAF5419916}" destId="{0C792AE5-DE17-4B29-A3DF-13F839E1EA04}" srcOrd="0" destOrd="0" presId="urn:microsoft.com/office/officeart/2005/8/layout/list1"/>
    <dgm:cxn modelId="{343B6169-6A49-4EC0-B007-04711D6A65A5}" srcId="{332C7352-B9DB-4A01-9AB8-33BAF5419916}" destId="{300FD5DA-FD75-4037-BE95-BA4348DEC03B}" srcOrd="0" destOrd="0" parTransId="{138AE1C8-F202-4147-93EA-EC7B64A20B67}" sibTransId="{2B58D0E4-9D63-4C07-A6A2-68B6118F6996}"/>
    <dgm:cxn modelId="{5A374AB6-C298-4E31-B145-FC52B0DB8D2A}" type="presOf" srcId="{AB570E21-B605-4F23-9430-6C858A058846}" destId="{2DBB6D07-D48D-4895-A1CF-922F172DC0D6}" srcOrd="0" destOrd="0" presId="urn:microsoft.com/office/officeart/2005/8/layout/list1"/>
    <dgm:cxn modelId="{9FA74DC1-E10C-41D0-92C2-0F8A351D942A}" type="presOf" srcId="{D50BCE02-EB7E-4196-800B-F898460069B1}" destId="{94A01620-ABAA-48C5-AF1E-48705461BF21}" srcOrd="1" destOrd="0" presId="urn:microsoft.com/office/officeart/2005/8/layout/list1"/>
    <dgm:cxn modelId="{BAD42549-9C45-4B1B-B8E4-E3156B145872}" type="presOf" srcId="{300FD5DA-FD75-4037-BE95-BA4348DEC03B}" destId="{1437E799-F904-49E0-A7BA-F6D470F8D416}" srcOrd="1" destOrd="0" presId="urn:microsoft.com/office/officeart/2005/8/layout/list1"/>
    <dgm:cxn modelId="{8CABDFBF-587F-4A24-B48F-40BC26D15B31}" type="presOf" srcId="{5078137F-E7DB-4297-9905-937CF6E19B83}" destId="{6596AC2F-EA7C-4391-BBB6-794FD8A104CA}" srcOrd="1" destOrd="0" presId="urn:microsoft.com/office/officeart/2005/8/layout/list1"/>
    <dgm:cxn modelId="{8F01DCA8-7246-4B2A-BFD9-51678AC299AB}" srcId="{332C7352-B9DB-4A01-9AB8-33BAF5419916}" destId="{C69E53C5-70F5-408B-B3AE-1019F6BF338B}" srcOrd="4" destOrd="0" parTransId="{5C94B9F5-32BB-4186-A524-E35608E994A5}" sibTransId="{7D5F5FCA-CABE-4422-801A-D99EBDC6FA8C}"/>
    <dgm:cxn modelId="{41EE9859-288A-4965-9F28-CE294F818E5D}" type="presOf" srcId="{300FD5DA-FD75-4037-BE95-BA4348DEC03B}" destId="{93A1FD3B-D03F-4B16-AEE4-FA1979D65B3F}" srcOrd="0" destOrd="0" presId="urn:microsoft.com/office/officeart/2005/8/layout/list1"/>
    <dgm:cxn modelId="{8DD904C5-3DBF-4607-90D8-6B4B0A1CBDA0}" srcId="{332C7352-B9DB-4A01-9AB8-33BAF5419916}" destId="{AB570E21-B605-4F23-9430-6C858A058846}" srcOrd="3" destOrd="0" parTransId="{D90CDCE6-8AD3-4581-B0AE-A56093088551}" sibTransId="{7581F1F5-0568-44C6-A152-2F0E19B94F1A}"/>
    <dgm:cxn modelId="{A8EC8777-E09B-4845-B09E-99ADAA4AE979}" type="presOf" srcId="{C69E53C5-70F5-408B-B3AE-1019F6BF338B}" destId="{4B394033-E2BB-41A0-A24A-881F5433F503}" srcOrd="1" destOrd="0" presId="urn:microsoft.com/office/officeart/2005/8/layout/list1"/>
    <dgm:cxn modelId="{85CAEC26-9D98-4911-98F5-76956C95014B}" srcId="{332C7352-B9DB-4A01-9AB8-33BAF5419916}" destId="{D50BCE02-EB7E-4196-800B-F898460069B1}" srcOrd="1" destOrd="0" parTransId="{F57AF7BB-5A08-4DC1-9674-2F0924007A15}" sibTransId="{0D49BED8-2D70-4AA7-9AD8-3A870E28863B}"/>
    <dgm:cxn modelId="{65FFB156-937D-4305-A873-4A2BC2F44D3D}" srcId="{332C7352-B9DB-4A01-9AB8-33BAF5419916}" destId="{5078137F-E7DB-4297-9905-937CF6E19B83}" srcOrd="2" destOrd="0" parTransId="{4F5D79C4-6592-45B8-986F-8A143D4651EA}" sibTransId="{3C89BB73-FBAE-4650-A004-471A2E9CD226}"/>
    <dgm:cxn modelId="{39980424-C7EF-4B5F-9664-73FBD76B1DDB}" type="presOf" srcId="{D50BCE02-EB7E-4196-800B-F898460069B1}" destId="{9D742FF7-8249-41E0-A656-E89390757E2A}" srcOrd="0" destOrd="0" presId="urn:microsoft.com/office/officeart/2005/8/layout/list1"/>
    <dgm:cxn modelId="{8279DC66-C06D-4FA7-AD70-92C9A2DF6BD6}" type="presOf" srcId="{C69E53C5-70F5-408B-B3AE-1019F6BF338B}" destId="{B023392A-766B-479E-99FE-BCEC4550866D}" srcOrd="0" destOrd="0" presId="urn:microsoft.com/office/officeart/2005/8/layout/list1"/>
    <dgm:cxn modelId="{25753096-3893-42B4-A1DB-B2B7B1934502}" type="presParOf" srcId="{0C792AE5-DE17-4B29-A3DF-13F839E1EA04}" destId="{53208A70-DDC1-4789-A7E8-7F3C93E06EE4}" srcOrd="0" destOrd="0" presId="urn:microsoft.com/office/officeart/2005/8/layout/list1"/>
    <dgm:cxn modelId="{6AC8B771-7365-4C8C-8B4E-50285293A7E1}" type="presParOf" srcId="{53208A70-DDC1-4789-A7E8-7F3C93E06EE4}" destId="{93A1FD3B-D03F-4B16-AEE4-FA1979D65B3F}" srcOrd="0" destOrd="0" presId="urn:microsoft.com/office/officeart/2005/8/layout/list1"/>
    <dgm:cxn modelId="{B9ADB693-7007-4844-B748-C9B9FEE47B64}" type="presParOf" srcId="{53208A70-DDC1-4789-A7E8-7F3C93E06EE4}" destId="{1437E799-F904-49E0-A7BA-F6D470F8D416}" srcOrd="1" destOrd="0" presId="urn:microsoft.com/office/officeart/2005/8/layout/list1"/>
    <dgm:cxn modelId="{DED36705-4DE2-4D5C-9D5B-218E7193371D}" type="presParOf" srcId="{0C792AE5-DE17-4B29-A3DF-13F839E1EA04}" destId="{DB5AFE7F-D34D-4BF3-BA61-414B80306BC8}" srcOrd="1" destOrd="0" presId="urn:microsoft.com/office/officeart/2005/8/layout/list1"/>
    <dgm:cxn modelId="{BD721DBB-EF11-43AD-928C-D6E332348592}" type="presParOf" srcId="{0C792AE5-DE17-4B29-A3DF-13F839E1EA04}" destId="{393B3809-80BF-4B7C-B7D6-08432F99EDCE}" srcOrd="2" destOrd="0" presId="urn:microsoft.com/office/officeart/2005/8/layout/list1"/>
    <dgm:cxn modelId="{656EF777-FC38-431A-A202-AE8CA271C98B}" type="presParOf" srcId="{0C792AE5-DE17-4B29-A3DF-13F839E1EA04}" destId="{AFA28E60-AEEA-4D18-894A-5D7F8A000DA9}" srcOrd="3" destOrd="0" presId="urn:microsoft.com/office/officeart/2005/8/layout/list1"/>
    <dgm:cxn modelId="{CFA085D2-455C-49E3-A3E7-8C58E3C78A25}" type="presParOf" srcId="{0C792AE5-DE17-4B29-A3DF-13F839E1EA04}" destId="{9F397693-57B1-41B6-B512-1EC2C9F0650C}" srcOrd="4" destOrd="0" presId="urn:microsoft.com/office/officeart/2005/8/layout/list1"/>
    <dgm:cxn modelId="{E1523B6D-DFC7-4A90-ADE3-1548A54CB308}" type="presParOf" srcId="{9F397693-57B1-41B6-B512-1EC2C9F0650C}" destId="{9D742FF7-8249-41E0-A656-E89390757E2A}" srcOrd="0" destOrd="0" presId="urn:microsoft.com/office/officeart/2005/8/layout/list1"/>
    <dgm:cxn modelId="{A8886B68-7E89-4355-8F48-2DDE9BB8753B}" type="presParOf" srcId="{9F397693-57B1-41B6-B512-1EC2C9F0650C}" destId="{94A01620-ABAA-48C5-AF1E-48705461BF21}" srcOrd="1" destOrd="0" presId="urn:microsoft.com/office/officeart/2005/8/layout/list1"/>
    <dgm:cxn modelId="{3E3BD66C-C9AB-41FB-95E1-BE172DC5A287}" type="presParOf" srcId="{0C792AE5-DE17-4B29-A3DF-13F839E1EA04}" destId="{2A91B5B5-4F31-4B4F-ACBF-205CDD7C96A9}" srcOrd="5" destOrd="0" presId="urn:microsoft.com/office/officeart/2005/8/layout/list1"/>
    <dgm:cxn modelId="{FBEF07C2-F825-4F8D-A0A8-8026B3363A4B}" type="presParOf" srcId="{0C792AE5-DE17-4B29-A3DF-13F839E1EA04}" destId="{2D729019-38A9-4A68-B8EC-7F7227506D51}" srcOrd="6" destOrd="0" presId="urn:microsoft.com/office/officeart/2005/8/layout/list1"/>
    <dgm:cxn modelId="{C5CB8D1B-4D81-4C87-B12F-020DAEC266FC}" type="presParOf" srcId="{0C792AE5-DE17-4B29-A3DF-13F839E1EA04}" destId="{3BA2BD8C-05DD-4888-86D8-F1B3159CCD88}" srcOrd="7" destOrd="0" presId="urn:microsoft.com/office/officeart/2005/8/layout/list1"/>
    <dgm:cxn modelId="{419FC098-8B76-469F-B33D-F88A4C1D071D}" type="presParOf" srcId="{0C792AE5-DE17-4B29-A3DF-13F839E1EA04}" destId="{19A591E3-D8B2-4AF9-887C-E18BF4C99D1B}" srcOrd="8" destOrd="0" presId="urn:microsoft.com/office/officeart/2005/8/layout/list1"/>
    <dgm:cxn modelId="{510C1BC5-F804-43A6-822B-07D707836345}" type="presParOf" srcId="{19A591E3-D8B2-4AF9-887C-E18BF4C99D1B}" destId="{4DAD3B28-EC0F-4591-B7DB-621FD24532C6}" srcOrd="0" destOrd="0" presId="urn:microsoft.com/office/officeart/2005/8/layout/list1"/>
    <dgm:cxn modelId="{A5801989-9758-4DC0-9C93-BD095CA62E76}" type="presParOf" srcId="{19A591E3-D8B2-4AF9-887C-E18BF4C99D1B}" destId="{6596AC2F-EA7C-4391-BBB6-794FD8A104CA}" srcOrd="1" destOrd="0" presId="urn:microsoft.com/office/officeart/2005/8/layout/list1"/>
    <dgm:cxn modelId="{C86632CD-161A-43D8-B1B5-8847D5E39E73}" type="presParOf" srcId="{0C792AE5-DE17-4B29-A3DF-13F839E1EA04}" destId="{F5C01350-19D8-4E6D-A6F6-04C74F7C5FFA}" srcOrd="9" destOrd="0" presId="urn:microsoft.com/office/officeart/2005/8/layout/list1"/>
    <dgm:cxn modelId="{002E87EA-943D-4999-9497-D8DD99FBC2BE}" type="presParOf" srcId="{0C792AE5-DE17-4B29-A3DF-13F839E1EA04}" destId="{375F557E-3743-47D0-80F3-FC71D25BD744}" srcOrd="10" destOrd="0" presId="urn:microsoft.com/office/officeart/2005/8/layout/list1"/>
    <dgm:cxn modelId="{C5C16D91-ADEB-47FA-A619-5C5B1C94A234}" type="presParOf" srcId="{0C792AE5-DE17-4B29-A3DF-13F839E1EA04}" destId="{DA160F6F-4109-48DE-B784-8A400E307F2A}" srcOrd="11" destOrd="0" presId="urn:microsoft.com/office/officeart/2005/8/layout/list1"/>
    <dgm:cxn modelId="{BD4D6D0F-2840-424D-817C-1A744A6898C0}" type="presParOf" srcId="{0C792AE5-DE17-4B29-A3DF-13F839E1EA04}" destId="{9EEF1AE7-40E8-45BF-8416-194C84A60E95}" srcOrd="12" destOrd="0" presId="urn:microsoft.com/office/officeart/2005/8/layout/list1"/>
    <dgm:cxn modelId="{CB30F665-B7C6-4FCC-BA46-03177461B00B}" type="presParOf" srcId="{9EEF1AE7-40E8-45BF-8416-194C84A60E95}" destId="{2DBB6D07-D48D-4895-A1CF-922F172DC0D6}" srcOrd="0" destOrd="0" presId="urn:microsoft.com/office/officeart/2005/8/layout/list1"/>
    <dgm:cxn modelId="{B9DA0FF1-CF20-40F3-8B38-B32B30A90458}" type="presParOf" srcId="{9EEF1AE7-40E8-45BF-8416-194C84A60E95}" destId="{674DF3FB-1019-41E0-A859-81C33CBA6A20}" srcOrd="1" destOrd="0" presId="urn:microsoft.com/office/officeart/2005/8/layout/list1"/>
    <dgm:cxn modelId="{09B015D7-DEB6-4D65-B135-8FC5CE321F2B}" type="presParOf" srcId="{0C792AE5-DE17-4B29-A3DF-13F839E1EA04}" destId="{07F42A15-B13B-4954-9FEA-D934F5D37F17}" srcOrd="13" destOrd="0" presId="urn:microsoft.com/office/officeart/2005/8/layout/list1"/>
    <dgm:cxn modelId="{B4294A5B-F34E-4FD5-A25A-9A3F1DA14E79}" type="presParOf" srcId="{0C792AE5-DE17-4B29-A3DF-13F839E1EA04}" destId="{89882022-C8CC-4CC2-8E69-47E4551F86A3}" srcOrd="14" destOrd="0" presId="urn:microsoft.com/office/officeart/2005/8/layout/list1"/>
    <dgm:cxn modelId="{8EF4482A-6392-449D-9FF7-551F2BDB9100}" type="presParOf" srcId="{0C792AE5-DE17-4B29-A3DF-13F839E1EA04}" destId="{4C4A0649-D9C9-402B-B923-DBEFDA59D3F3}" srcOrd="15" destOrd="0" presId="urn:microsoft.com/office/officeart/2005/8/layout/list1"/>
    <dgm:cxn modelId="{4FCFDC2C-D034-435C-BD39-4A43D7C71630}" type="presParOf" srcId="{0C792AE5-DE17-4B29-A3DF-13F839E1EA04}" destId="{3D0189EB-15F9-4049-A5C5-0FD01D46E0A5}" srcOrd="16" destOrd="0" presId="urn:microsoft.com/office/officeart/2005/8/layout/list1"/>
    <dgm:cxn modelId="{34AA5AC1-3F4F-4DD6-B861-2C1DE8B00E3B}" type="presParOf" srcId="{3D0189EB-15F9-4049-A5C5-0FD01D46E0A5}" destId="{B023392A-766B-479E-99FE-BCEC4550866D}" srcOrd="0" destOrd="0" presId="urn:microsoft.com/office/officeart/2005/8/layout/list1"/>
    <dgm:cxn modelId="{5991482C-B84C-40CD-A85C-9A63F8B096E1}" type="presParOf" srcId="{3D0189EB-15F9-4049-A5C5-0FD01D46E0A5}" destId="{4B394033-E2BB-41A0-A24A-881F5433F503}" srcOrd="1" destOrd="0" presId="urn:microsoft.com/office/officeart/2005/8/layout/list1"/>
    <dgm:cxn modelId="{12186B2F-123A-455C-BB30-E19BEDD88E53}" type="presParOf" srcId="{0C792AE5-DE17-4B29-A3DF-13F839E1EA04}" destId="{C2B9B7BE-B24F-4CFF-BB0C-40217A671CB9}" srcOrd="17" destOrd="0" presId="urn:microsoft.com/office/officeart/2005/8/layout/list1"/>
    <dgm:cxn modelId="{4DC863AD-DCC8-418B-954B-E640D2AF1549}" type="presParOf" srcId="{0C792AE5-DE17-4B29-A3DF-13F839E1EA04}" destId="{E75CFCFF-210F-4D12-8442-E0F51BD22B6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6495B-498C-43D2-9EF1-FA738A716D40}">
      <dsp:nvSpPr>
        <dsp:cNvPr id="0" name=""/>
        <dsp:cNvSpPr/>
      </dsp:nvSpPr>
      <dsp:spPr>
        <a:xfrm>
          <a:off x="0" y="0"/>
          <a:ext cx="8219777" cy="535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Входящий поток документов</a:t>
          </a:r>
          <a:endParaRPr lang="ru-RU" sz="2000" kern="1200" dirty="0"/>
        </a:p>
      </dsp:txBody>
      <dsp:txXfrm>
        <a:off x="26140" y="26140"/>
        <a:ext cx="8167497" cy="483205"/>
      </dsp:txXfrm>
    </dsp:sp>
    <dsp:sp modelId="{164DE708-3394-4FF9-B24B-6C87815D8F41}">
      <dsp:nvSpPr>
        <dsp:cNvPr id="0" name=""/>
        <dsp:cNvSpPr/>
      </dsp:nvSpPr>
      <dsp:spPr>
        <a:xfrm>
          <a:off x="0" y="514204"/>
          <a:ext cx="8219777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rgbClr val="0070C0"/>
              </a:solidFill>
            </a:rPr>
            <a:t>~</a:t>
          </a:r>
          <a:r>
            <a:rPr lang="ru-RU" sz="2000" kern="1200" dirty="0" smtClean="0">
              <a:solidFill>
                <a:srgbClr val="0070C0"/>
              </a:solidFill>
            </a:rPr>
            <a:t>140</a:t>
          </a:r>
          <a:r>
            <a:rPr lang="en-US" sz="2000" kern="1200" dirty="0" smtClean="0">
              <a:solidFill>
                <a:srgbClr val="0070C0"/>
              </a:solidFill>
            </a:rPr>
            <a:t> </a:t>
          </a:r>
          <a:r>
            <a:rPr lang="ru-RU" sz="2000" kern="1200" dirty="0" smtClean="0">
              <a:solidFill>
                <a:srgbClr val="0070C0"/>
              </a:solidFill>
            </a:rPr>
            <a:t>000 счетов-фактур ежемесячно</a:t>
          </a:r>
          <a:endParaRPr lang="ru-RU" sz="2000" kern="1200" dirty="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rgbClr val="0070C0"/>
              </a:solidFill>
            </a:rPr>
            <a:t>5</a:t>
          </a:r>
          <a:r>
            <a:rPr lang="en-US" sz="2000" kern="1200" dirty="0" smtClean="0">
              <a:solidFill>
                <a:srgbClr val="0070C0"/>
              </a:solidFill>
            </a:rPr>
            <a:t>5 </a:t>
          </a:r>
          <a:r>
            <a:rPr lang="ru-RU" sz="2000" kern="1200" dirty="0" smtClean="0">
              <a:solidFill>
                <a:srgbClr val="0070C0"/>
              </a:solidFill>
            </a:rPr>
            <a:t>бухгалтеров по товарным операциям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0" y="514204"/>
        <a:ext cx="8219777" cy="977040"/>
      </dsp:txXfrm>
    </dsp:sp>
    <dsp:sp modelId="{CB19A070-BBEB-420F-BA2B-29CE37C115CB}">
      <dsp:nvSpPr>
        <dsp:cNvPr id="0" name=""/>
        <dsp:cNvSpPr/>
      </dsp:nvSpPr>
      <dsp:spPr>
        <a:xfrm>
          <a:off x="0" y="1385490"/>
          <a:ext cx="8219777" cy="474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Исходящий поток документов</a:t>
          </a:r>
          <a:endParaRPr lang="ru-RU" sz="2000" kern="1200" dirty="0"/>
        </a:p>
      </dsp:txBody>
      <dsp:txXfrm>
        <a:off x="23160" y="1408650"/>
        <a:ext cx="8173457" cy="428109"/>
      </dsp:txXfrm>
    </dsp:sp>
    <dsp:sp modelId="{A795100D-BD09-4418-949D-67D1E41EE07E}">
      <dsp:nvSpPr>
        <dsp:cNvPr id="0" name=""/>
        <dsp:cNvSpPr/>
      </dsp:nvSpPr>
      <dsp:spPr>
        <a:xfrm>
          <a:off x="0" y="1995593"/>
          <a:ext cx="8219777" cy="267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7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70C0"/>
              </a:solidFill>
            </a:rPr>
            <a:t>~</a:t>
          </a:r>
          <a:r>
            <a:rPr lang="ru-RU" sz="1800" kern="1200" dirty="0" smtClean="0">
              <a:solidFill>
                <a:srgbClr val="0070C0"/>
              </a:solidFill>
            </a:rPr>
            <a:t>70</a:t>
          </a:r>
          <a:r>
            <a:rPr lang="en-US" sz="1800" kern="1200" dirty="0" smtClean="0">
              <a:solidFill>
                <a:srgbClr val="0070C0"/>
              </a:solidFill>
            </a:rPr>
            <a:t> </a:t>
          </a:r>
          <a:r>
            <a:rPr lang="ru-RU" sz="1800" kern="1200" dirty="0" smtClean="0">
              <a:solidFill>
                <a:srgbClr val="0070C0"/>
              </a:solidFill>
            </a:rPr>
            <a:t>000  документов ежемесячно:</a:t>
          </a:r>
          <a:endParaRPr lang="ru-RU" sz="1800" kern="1200" dirty="0">
            <a:solidFill>
              <a:srgbClr val="0070C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</a:rPr>
            <a:t>Счета –фактуры</a:t>
          </a:r>
          <a:endParaRPr lang="ru-RU" sz="1600" kern="1200" dirty="0">
            <a:solidFill>
              <a:srgbClr val="0070C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</a:rPr>
            <a:t>Акты сверки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</a:rPr>
            <a:t>Уведомления о взаимозачете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</a:rPr>
            <a:t>Уведомления о расчете премий</a:t>
          </a:r>
          <a:r>
            <a:rPr lang="en-US" sz="1600" kern="1200" dirty="0" smtClean="0">
              <a:solidFill>
                <a:srgbClr val="0070C0"/>
              </a:solidFill>
            </a:rPr>
            <a:t>/</a:t>
          </a:r>
          <a:r>
            <a:rPr lang="ru-RU" sz="1600" kern="1200" dirty="0" smtClean="0">
              <a:solidFill>
                <a:srgbClr val="0070C0"/>
              </a:solidFill>
            </a:rPr>
            <a:t>штрафов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</a:rPr>
            <a:t>Реестр платежей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</a:rPr>
            <a:t>Прочие документы</a:t>
          </a:r>
        </a:p>
      </dsp:txBody>
      <dsp:txXfrm>
        <a:off x="0" y="1995593"/>
        <a:ext cx="8219777" cy="2679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B3809-80BF-4B7C-B7D6-08432F99EDCE}">
      <dsp:nvSpPr>
        <dsp:cNvPr id="0" name=""/>
        <dsp:cNvSpPr/>
      </dsp:nvSpPr>
      <dsp:spPr>
        <a:xfrm>
          <a:off x="0" y="389650"/>
          <a:ext cx="3996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7E799-F904-49E0-A7BA-F6D470F8D416}">
      <dsp:nvSpPr>
        <dsp:cNvPr id="0" name=""/>
        <dsp:cNvSpPr/>
      </dsp:nvSpPr>
      <dsp:spPr>
        <a:xfrm>
          <a:off x="286225" y="94450"/>
          <a:ext cx="4007150" cy="5904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Уменьшение расходов на печать и почтовые отправления (5%)</a:t>
          </a:r>
        </a:p>
      </dsp:txBody>
      <dsp:txXfrm>
        <a:off x="315046" y="123271"/>
        <a:ext cx="3949508" cy="532758"/>
      </dsp:txXfrm>
    </dsp:sp>
    <dsp:sp modelId="{2D729019-38A9-4A68-B8EC-7F7227506D51}">
      <dsp:nvSpPr>
        <dsp:cNvPr id="0" name=""/>
        <dsp:cNvSpPr/>
      </dsp:nvSpPr>
      <dsp:spPr>
        <a:xfrm>
          <a:off x="0" y="1296850"/>
          <a:ext cx="3996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A01620-ABAA-48C5-AF1E-48705461BF21}">
      <dsp:nvSpPr>
        <dsp:cNvPr id="0" name=""/>
        <dsp:cNvSpPr/>
      </dsp:nvSpPr>
      <dsp:spPr>
        <a:xfrm>
          <a:off x="286225" y="1001650"/>
          <a:ext cx="4007150" cy="5904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Снижение затрат на персонал (2%)</a:t>
          </a:r>
        </a:p>
      </dsp:txBody>
      <dsp:txXfrm>
        <a:off x="315046" y="1030471"/>
        <a:ext cx="3949508" cy="532758"/>
      </dsp:txXfrm>
    </dsp:sp>
    <dsp:sp modelId="{375F557E-3743-47D0-80F3-FC71D25BD744}">
      <dsp:nvSpPr>
        <dsp:cNvPr id="0" name=""/>
        <dsp:cNvSpPr/>
      </dsp:nvSpPr>
      <dsp:spPr>
        <a:xfrm>
          <a:off x="0" y="2204051"/>
          <a:ext cx="3996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96AC2F-EA7C-4391-BBB6-794FD8A104CA}">
      <dsp:nvSpPr>
        <dsp:cNvPr id="0" name=""/>
        <dsp:cNvSpPr/>
      </dsp:nvSpPr>
      <dsp:spPr>
        <a:xfrm>
          <a:off x="286225" y="1908850"/>
          <a:ext cx="4007150" cy="5904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Увеличение скорости документооборота (передача 5-15 мин.)</a:t>
          </a:r>
        </a:p>
      </dsp:txBody>
      <dsp:txXfrm>
        <a:off x="315046" y="1937671"/>
        <a:ext cx="3949508" cy="532758"/>
      </dsp:txXfrm>
    </dsp:sp>
    <dsp:sp modelId="{89882022-C8CC-4CC2-8E69-47E4551F86A3}">
      <dsp:nvSpPr>
        <dsp:cNvPr id="0" name=""/>
        <dsp:cNvSpPr/>
      </dsp:nvSpPr>
      <dsp:spPr>
        <a:xfrm>
          <a:off x="0" y="3111251"/>
          <a:ext cx="3996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4DF3FB-1019-41E0-A859-81C33CBA6A20}">
      <dsp:nvSpPr>
        <dsp:cNvPr id="0" name=""/>
        <dsp:cNvSpPr/>
      </dsp:nvSpPr>
      <dsp:spPr>
        <a:xfrm>
          <a:off x="288033" y="2816051"/>
          <a:ext cx="4007150" cy="5904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Уменьшение количества разногласий (50%)</a:t>
          </a:r>
        </a:p>
      </dsp:txBody>
      <dsp:txXfrm>
        <a:off x="316854" y="2844872"/>
        <a:ext cx="3949508" cy="532758"/>
      </dsp:txXfrm>
    </dsp:sp>
    <dsp:sp modelId="{E75CFCFF-210F-4D12-8442-E0F51BD22B67}">
      <dsp:nvSpPr>
        <dsp:cNvPr id="0" name=""/>
        <dsp:cNvSpPr/>
      </dsp:nvSpPr>
      <dsp:spPr>
        <a:xfrm>
          <a:off x="0" y="4018451"/>
          <a:ext cx="3996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394033-E2BB-41A0-A24A-881F5433F503}">
      <dsp:nvSpPr>
        <dsp:cNvPr id="0" name=""/>
        <dsp:cNvSpPr/>
      </dsp:nvSpPr>
      <dsp:spPr>
        <a:xfrm>
          <a:off x="286225" y="3723251"/>
          <a:ext cx="4007150" cy="5904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Оперативность и автоматизация сверки (достоверность баланса)</a:t>
          </a:r>
        </a:p>
      </dsp:txBody>
      <dsp:txXfrm>
        <a:off x="315046" y="3752072"/>
        <a:ext cx="3949508" cy="532758"/>
      </dsp:txXfrm>
    </dsp:sp>
    <dsp:sp modelId="{EBA57A49-5163-4844-A670-1F0BDB576385}">
      <dsp:nvSpPr>
        <dsp:cNvPr id="0" name=""/>
        <dsp:cNvSpPr/>
      </dsp:nvSpPr>
      <dsp:spPr>
        <a:xfrm>
          <a:off x="0" y="4925651"/>
          <a:ext cx="3996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7290A1-5E77-489C-905F-A76FB2B7891F}">
      <dsp:nvSpPr>
        <dsp:cNvPr id="0" name=""/>
        <dsp:cNvSpPr/>
      </dsp:nvSpPr>
      <dsp:spPr>
        <a:xfrm>
          <a:off x="286225" y="4630450"/>
          <a:ext cx="4007150" cy="5904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Снижение расходов на обработку документов для предоставления в налоговые органы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315046" y="4659271"/>
        <a:ext cx="394950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B3809-80BF-4B7C-B7D6-08432F99EDCE}">
      <dsp:nvSpPr>
        <dsp:cNvPr id="0" name=""/>
        <dsp:cNvSpPr/>
      </dsp:nvSpPr>
      <dsp:spPr>
        <a:xfrm>
          <a:off x="0" y="361736"/>
          <a:ext cx="399633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7E799-F904-49E0-A7BA-F6D470F8D416}">
      <dsp:nvSpPr>
        <dsp:cNvPr id="0" name=""/>
        <dsp:cNvSpPr/>
      </dsp:nvSpPr>
      <dsp:spPr>
        <a:xfrm>
          <a:off x="286225" y="7496"/>
          <a:ext cx="4007150" cy="7084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Отсутствие ошибок ручного ввода данных</a:t>
          </a:r>
          <a:endParaRPr lang="ru-RU" sz="1400" kern="1200" dirty="0"/>
        </a:p>
      </dsp:txBody>
      <dsp:txXfrm>
        <a:off x="320810" y="42081"/>
        <a:ext cx="3937980" cy="639310"/>
      </dsp:txXfrm>
    </dsp:sp>
    <dsp:sp modelId="{2D729019-38A9-4A68-B8EC-7F7227506D51}">
      <dsp:nvSpPr>
        <dsp:cNvPr id="0" name=""/>
        <dsp:cNvSpPr/>
      </dsp:nvSpPr>
      <dsp:spPr>
        <a:xfrm>
          <a:off x="0" y="1450376"/>
          <a:ext cx="399633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A01620-ABAA-48C5-AF1E-48705461BF21}">
      <dsp:nvSpPr>
        <dsp:cNvPr id="0" name=""/>
        <dsp:cNvSpPr/>
      </dsp:nvSpPr>
      <dsp:spPr>
        <a:xfrm>
          <a:off x="286225" y="1096136"/>
          <a:ext cx="4007150" cy="7084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Оптимизация процесса приемки товара</a:t>
          </a:r>
          <a:r>
            <a:rPr lang="ru-RU" sz="1400" b="0" kern="1200" smtClean="0"/>
            <a:t> (сокращение времени приемки, автоматизация приемки)</a:t>
          </a:r>
          <a:endParaRPr lang="ru-RU" sz="1400" kern="1200" dirty="0"/>
        </a:p>
      </dsp:txBody>
      <dsp:txXfrm>
        <a:off x="320810" y="1130721"/>
        <a:ext cx="3937980" cy="639310"/>
      </dsp:txXfrm>
    </dsp:sp>
    <dsp:sp modelId="{375F557E-3743-47D0-80F3-FC71D25BD744}">
      <dsp:nvSpPr>
        <dsp:cNvPr id="0" name=""/>
        <dsp:cNvSpPr/>
      </dsp:nvSpPr>
      <dsp:spPr>
        <a:xfrm>
          <a:off x="0" y="2539016"/>
          <a:ext cx="399633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96AC2F-EA7C-4391-BBB6-794FD8A104CA}">
      <dsp:nvSpPr>
        <dsp:cNvPr id="0" name=""/>
        <dsp:cNvSpPr/>
      </dsp:nvSpPr>
      <dsp:spPr>
        <a:xfrm>
          <a:off x="286225" y="2184776"/>
          <a:ext cx="4007150" cy="7084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Получение достоверной информации по ценам</a:t>
          </a:r>
          <a:endParaRPr lang="ru-RU" sz="1400" kern="1200" dirty="0"/>
        </a:p>
      </dsp:txBody>
      <dsp:txXfrm>
        <a:off x="320810" y="2219361"/>
        <a:ext cx="3937980" cy="639310"/>
      </dsp:txXfrm>
    </dsp:sp>
    <dsp:sp modelId="{89882022-C8CC-4CC2-8E69-47E4551F86A3}">
      <dsp:nvSpPr>
        <dsp:cNvPr id="0" name=""/>
        <dsp:cNvSpPr/>
      </dsp:nvSpPr>
      <dsp:spPr>
        <a:xfrm>
          <a:off x="0" y="3627655"/>
          <a:ext cx="399633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4DF3FB-1019-41E0-A859-81C33CBA6A20}">
      <dsp:nvSpPr>
        <dsp:cNvPr id="0" name=""/>
        <dsp:cNvSpPr/>
      </dsp:nvSpPr>
      <dsp:spPr>
        <a:xfrm>
          <a:off x="286225" y="3273416"/>
          <a:ext cx="4007150" cy="7084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Гарантированное получение заказов</a:t>
          </a:r>
          <a:endParaRPr lang="ru-RU" sz="1400" kern="1200" dirty="0"/>
        </a:p>
      </dsp:txBody>
      <dsp:txXfrm>
        <a:off x="320810" y="3308001"/>
        <a:ext cx="3937980" cy="639310"/>
      </dsp:txXfrm>
    </dsp:sp>
    <dsp:sp modelId="{E75CFCFF-210F-4D12-8442-E0F51BD22B67}">
      <dsp:nvSpPr>
        <dsp:cNvPr id="0" name=""/>
        <dsp:cNvSpPr/>
      </dsp:nvSpPr>
      <dsp:spPr>
        <a:xfrm>
          <a:off x="0" y="4716295"/>
          <a:ext cx="399633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394033-E2BB-41A0-A24A-881F5433F503}">
      <dsp:nvSpPr>
        <dsp:cNvPr id="0" name=""/>
        <dsp:cNvSpPr/>
      </dsp:nvSpPr>
      <dsp:spPr>
        <a:xfrm>
          <a:off x="286225" y="4362055"/>
          <a:ext cx="4007150" cy="7084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461" tIns="0" rIns="151461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Сокращение временных затрат на обработку документов</a:t>
          </a:r>
          <a:endParaRPr lang="ru-RU" sz="1400" kern="1200" dirty="0"/>
        </a:p>
      </dsp:txBody>
      <dsp:txXfrm>
        <a:off x="320810" y="4396640"/>
        <a:ext cx="393798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2255-401A-4D12-AE54-895188A732D2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B6B0-F182-4706-A12C-0AC37E490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8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B0895-7999-4579-8306-63F1B1B42DE0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совсем понятные </a:t>
            </a:r>
            <a:r>
              <a:rPr lang="ru-RU" dirty="0" err="1" smtClean="0"/>
              <a:t>диаграмы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B6B0-F182-4706-A12C-0AC37E4900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4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6B2C9-0294-4D6E-B356-B968B960C41D}" type="slidenum">
              <a:rPr lang="ru-RU"/>
              <a:pPr/>
              <a:t>12</a:t>
            </a:fld>
            <a:endParaRPr lang="ru-RU" dirty="0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58889" y="3521075"/>
            <a:ext cx="7129462" cy="1187450"/>
          </a:xfrm>
          <a:ln/>
        </p:spPr>
        <p:txBody>
          <a:bodyPr lIns="91435" rIns="91435"/>
          <a:lstStyle>
            <a:lvl1pPr>
              <a:defRPr sz="2800"/>
            </a:lvl1pPr>
          </a:lstStyle>
          <a:p>
            <a:endParaRPr lang="ru-RU" dirty="0"/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66876" y="5006976"/>
            <a:ext cx="6726238" cy="792163"/>
          </a:xfrm>
        </p:spPr>
        <p:txBody>
          <a:bodyPr lIns="91435" tIns="45718" rIns="91435" bIns="45718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8317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16030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417" y="1603996"/>
            <a:ext cx="4057427" cy="5250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9998" y="1603996"/>
            <a:ext cx="4057426" cy="5250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72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89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069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8866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74625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ru-RU" noProof="0" smtClean="0">
              <a:sym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4472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506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2480" y="80370"/>
            <a:ext cx="2054944" cy="67742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415" y="80370"/>
            <a:ext cx="6059910" cy="67742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115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1A73-BE4F-4270-A441-07CE5481A8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287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B6264-E6BA-4FDC-9DC5-5FB4B174E75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5-6 июня 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83104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E3667-C3F1-4731-B8E8-322E67DFA6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430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0FE38-2231-4662-9840-AF6A195EB3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23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8901" y="1633020"/>
            <a:ext cx="4056311" cy="52249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367" y="1633020"/>
            <a:ext cx="4056311" cy="52249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4482-8CF1-4213-8DD0-A36D396D85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568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348F-0190-496B-ADB3-D84878F178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1372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F4CB0-7EB5-4A38-B42F-58F3D5102C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702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9D95-D90B-47F5-AAA4-A76F74100D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820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1D579-640B-49A8-8AEF-618B15B169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4089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ru-RU" noProof="0" smtClean="0">
              <a:sym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7DBA-0BC8-491B-A00A-9C5D5814A7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627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1B177-E4B5-4460-98CE-D6649D538C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147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3734" y="156270"/>
            <a:ext cx="2054944" cy="67017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8904" y="156270"/>
            <a:ext cx="6057677" cy="67017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5A21-B858-4C6D-BA12-09112EA775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3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7701" y="1412876"/>
            <a:ext cx="38481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412876"/>
            <a:ext cx="38481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C0411E-9E2E-4BA0-8B8D-D79F11A9A9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5-6 июня 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6701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3F7BCE-3774-4BFA-9F37-B5E34A06828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5-6 июня 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048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8100"/>
            <a:ext cx="72009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7701" y="1412876"/>
            <a:ext cx="3848100" cy="47529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412876"/>
            <a:ext cx="3848100" cy="47529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580438" y="6635750"/>
            <a:ext cx="576262" cy="215900"/>
          </a:xfrm>
        </p:spPr>
        <p:txBody>
          <a:bodyPr/>
          <a:lstStyle>
            <a:lvl1pPr>
              <a:defRPr/>
            </a:lvl1pPr>
          </a:lstStyle>
          <a:p>
            <a:fld id="{C30A9E98-D170-4E0E-9E5A-0D34EE96803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47700" y="6634164"/>
            <a:ext cx="2339975" cy="2174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3806825" y="6634163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5-6 июня 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94804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8100"/>
            <a:ext cx="72009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7701" y="1412876"/>
            <a:ext cx="3848100" cy="47529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412875"/>
            <a:ext cx="3848100" cy="2300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1" y="3865564"/>
            <a:ext cx="3848100" cy="23002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80438" y="6635750"/>
            <a:ext cx="576262" cy="215900"/>
          </a:xfrm>
        </p:spPr>
        <p:txBody>
          <a:bodyPr/>
          <a:lstStyle>
            <a:lvl1pPr>
              <a:defRPr/>
            </a:lvl1pPr>
          </a:lstStyle>
          <a:p>
            <a:fld id="{F2F59950-34F7-4438-B153-05F6314493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47700" y="6634164"/>
            <a:ext cx="2339975" cy="2174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3806825" y="6634163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5-6 июня 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135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8100"/>
            <a:ext cx="72009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47701" y="1412876"/>
            <a:ext cx="7848600" cy="47529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438" y="6635750"/>
            <a:ext cx="576262" cy="215900"/>
          </a:xfrm>
        </p:spPr>
        <p:txBody>
          <a:bodyPr/>
          <a:lstStyle>
            <a:lvl1pPr>
              <a:defRPr/>
            </a:lvl1pPr>
          </a:lstStyle>
          <a:p>
            <a:fld id="{12038B45-B2AB-4A7A-A6B5-99968CA7ED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7700" y="6634164"/>
            <a:ext cx="2339975" cy="2174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06825" y="6634163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5-6 июня 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8899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57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395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1" y="1412876"/>
            <a:ext cx="7848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6635750"/>
            <a:ext cx="576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6798" rIns="91435" bIns="4679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fld id="{AF1B9774-252C-4C21-B143-C8B4F9A1DCC8}" type="slidenum">
              <a:rPr lang="ru-RU" b="1"/>
              <a:pPr algn="ctr" fontAlgn="base">
                <a:spcAft>
                  <a:spcPct val="0"/>
                </a:spcAft>
              </a:pPr>
              <a:t>‹#›</a:t>
            </a:fld>
            <a:endParaRPr lang="ru-RU" b="1"/>
          </a:p>
        </p:txBody>
      </p:sp>
      <p:sp>
        <p:nvSpPr>
          <p:cNvPr id="128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7700" y="6634164"/>
            <a:ext cx="23399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900" b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mtClean="0"/>
              <a:t>EDI</a:t>
            </a:r>
            <a:endParaRPr lang="ru-RU"/>
          </a:p>
        </p:txBody>
      </p:sp>
      <p:sp>
        <p:nvSpPr>
          <p:cNvPr id="128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8100"/>
            <a:ext cx="72009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18" rIns="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28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06825" y="6634163"/>
            <a:ext cx="21336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18" rIns="91435" bIns="4571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900" b="0">
                <a:solidFill>
                  <a:srgbClr val="FFFFFF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mtClean="0"/>
              <a:t>5-6 июня 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7206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7206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2pPr>
      <a:lvl3pPr algn="l" defTabSz="7206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3pPr>
      <a:lvl4pPr algn="l" defTabSz="7206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4pPr>
      <a:lvl5pPr algn="l" defTabSz="7206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5pPr>
      <a:lvl6pPr marL="457177" algn="l" defTabSz="7206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6pPr>
      <a:lvl7pPr marL="914353" algn="l" defTabSz="7206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7pPr>
      <a:lvl8pPr marL="1371530" algn="l" defTabSz="7206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8pPr>
      <a:lvl9pPr marL="1828706" algn="l" defTabSz="7206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9pPr>
    </p:titleStyle>
    <p:bodyStyle>
      <a:lvl1pPr marL="361931" indent="-361931" algn="l" rtl="0" fontAlgn="base">
        <a:spcBef>
          <a:spcPct val="0"/>
        </a:spcBef>
        <a:spcAft>
          <a:spcPts val="1200"/>
        </a:spcAft>
        <a:buBlip>
          <a:blip r:embed="rId10"/>
        </a:buBlip>
        <a:defRPr sz="2600">
          <a:solidFill>
            <a:srgbClr val="0D267A"/>
          </a:solidFill>
          <a:latin typeface="+mn-lt"/>
          <a:ea typeface="+mn-ea"/>
          <a:cs typeface="+mn-cs"/>
        </a:defRPr>
      </a:lvl1pPr>
      <a:lvl2pPr marL="706402" indent="-342882" algn="l" rtl="0" fontAlgn="base">
        <a:spcBef>
          <a:spcPct val="0"/>
        </a:spcBef>
        <a:spcAft>
          <a:spcPts val="1200"/>
        </a:spcAft>
        <a:buBlip>
          <a:blip r:embed="rId11"/>
        </a:buBlip>
        <a:defRPr sz="2400">
          <a:solidFill>
            <a:srgbClr val="0D267A"/>
          </a:solidFill>
          <a:latin typeface="+mn-lt"/>
        </a:defRPr>
      </a:lvl2pPr>
      <a:lvl3pPr marL="1065159" indent="-357170" algn="l" rtl="0" fontAlgn="base">
        <a:spcBef>
          <a:spcPct val="0"/>
        </a:spcBef>
        <a:spcAft>
          <a:spcPts val="1200"/>
        </a:spcAft>
        <a:buBlip>
          <a:blip r:embed="rId12"/>
        </a:buBlip>
        <a:defRPr sz="2200">
          <a:solidFill>
            <a:srgbClr val="0D267A"/>
          </a:solidFill>
          <a:latin typeface="+mn-lt"/>
        </a:defRPr>
      </a:lvl3pPr>
      <a:lvl4pPr marL="1435026" indent="-368281" algn="l" rtl="0" fontAlgn="base">
        <a:spcBef>
          <a:spcPct val="0"/>
        </a:spcBef>
        <a:spcAft>
          <a:spcPct val="30000"/>
        </a:spcAft>
        <a:buSzPct val="70000"/>
        <a:buBlip>
          <a:blip r:embed="rId13"/>
        </a:buBlip>
        <a:defRPr sz="2000">
          <a:solidFill>
            <a:schemeClr val="tx1"/>
          </a:solidFill>
          <a:latin typeface="+mn-lt"/>
        </a:defRPr>
      </a:lvl4pPr>
      <a:lvl5pPr marL="1817595" indent="-380980" algn="l" rtl="0" fontAlgn="base">
        <a:spcBef>
          <a:spcPct val="0"/>
        </a:spcBef>
        <a:spcAft>
          <a:spcPct val="30000"/>
        </a:spcAft>
        <a:buSzPct val="70000"/>
        <a:buBlip>
          <a:blip r:embed="rId13"/>
        </a:buBlip>
        <a:defRPr>
          <a:solidFill>
            <a:schemeClr val="tx1"/>
          </a:solidFill>
          <a:latin typeface="+mn-lt"/>
        </a:defRPr>
      </a:lvl5pPr>
      <a:lvl6pPr marL="2274772" indent="-380980" algn="l" rtl="0" fontAlgn="base">
        <a:spcBef>
          <a:spcPct val="0"/>
        </a:spcBef>
        <a:spcAft>
          <a:spcPct val="30000"/>
        </a:spcAft>
        <a:buSzPct val="70000"/>
        <a:buBlip>
          <a:blip r:embed="rId13"/>
        </a:buBlip>
        <a:defRPr>
          <a:solidFill>
            <a:schemeClr val="tx1"/>
          </a:solidFill>
          <a:latin typeface="+mn-lt"/>
        </a:defRPr>
      </a:lvl6pPr>
      <a:lvl7pPr marL="2731948" indent="-380980" algn="l" rtl="0" fontAlgn="base">
        <a:spcBef>
          <a:spcPct val="0"/>
        </a:spcBef>
        <a:spcAft>
          <a:spcPct val="30000"/>
        </a:spcAft>
        <a:buSzPct val="70000"/>
        <a:buBlip>
          <a:blip r:embed="rId13"/>
        </a:buBlip>
        <a:defRPr>
          <a:solidFill>
            <a:schemeClr val="tx1"/>
          </a:solidFill>
          <a:latin typeface="+mn-lt"/>
        </a:defRPr>
      </a:lvl7pPr>
      <a:lvl8pPr marL="3189124" indent="-380980" algn="l" rtl="0" fontAlgn="base">
        <a:spcBef>
          <a:spcPct val="0"/>
        </a:spcBef>
        <a:spcAft>
          <a:spcPct val="30000"/>
        </a:spcAft>
        <a:buSzPct val="70000"/>
        <a:buBlip>
          <a:blip r:embed="rId13"/>
        </a:buBlip>
        <a:defRPr>
          <a:solidFill>
            <a:schemeClr val="tx1"/>
          </a:solidFill>
          <a:latin typeface="+mn-lt"/>
        </a:defRPr>
      </a:lvl8pPr>
      <a:lvl9pPr marL="3646301" indent="-380980" algn="l" rtl="0" fontAlgn="base">
        <a:spcBef>
          <a:spcPct val="0"/>
        </a:spcBef>
        <a:spcAft>
          <a:spcPct val="30000"/>
        </a:spcAft>
        <a:buSzPct val="70000"/>
        <a:buBlip>
          <a:blip r:embed="rId13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80367"/>
            <a:ext cx="8222010" cy="15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603996"/>
            <a:ext cx="8222010" cy="52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22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hf hdr="0"/>
  <p:txStyles>
    <p:titleStyle>
      <a:lvl1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321407" algn="ctr" rtl="0" fontAlgn="base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42816" algn="ctr" rtl="0" fontAlgn="base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964224" algn="ctr" rtl="0" fontAlgn="base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285631" algn="ctr" rtl="0" fontAlgn="base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241056" indent="-241056" algn="l" rtl="0" eaLnBrk="0" fontAlgn="base" hangingPunct="0">
        <a:lnSpc>
          <a:spcPct val="93000"/>
        </a:lnSpc>
        <a:spcBef>
          <a:spcPts val="1266"/>
        </a:spcBef>
        <a:spcAft>
          <a:spcPct val="0"/>
        </a:spcAft>
        <a:defRPr sz="28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410688" indent="-89280" algn="l" rtl="0" eaLnBrk="0" fontAlgn="base" hangingPunct="0">
        <a:lnSpc>
          <a:spcPct val="93000"/>
        </a:lnSpc>
        <a:spcBef>
          <a:spcPts val="1055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830303" indent="-187489" algn="l" rtl="0" eaLnBrk="0" fontAlgn="base" hangingPunct="0">
        <a:lnSpc>
          <a:spcPct val="93000"/>
        </a:lnSpc>
        <a:spcBef>
          <a:spcPts val="773"/>
        </a:spcBef>
        <a:spcAft>
          <a:spcPct val="0"/>
        </a:spcAft>
        <a:defRPr sz="21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240990" indent="-276768" algn="l" rtl="0" eaLnBrk="0" fontAlgn="base" hangingPunct="0">
        <a:lnSpc>
          <a:spcPct val="93000"/>
        </a:lnSpc>
        <a:spcBef>
          <a:spcPts val="492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660608" indent="-374977" algn="l" rtl="0" eaLnBrk="0" fontAlgn="base" hangingPunct="0">
        <a:lnSpc>
          <a:spcPct val="93000"/>
        </a:lnSpc>
        <a:spcBef>
          <a:spcPts val="281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1982016" algn="l" rtl="0" fontAlgn="base">
        <a:lnSpc>
          <a:spcPct val="93000"/>
        </a:lnSpc>
        <a:spcBef>
          <a:spcPts val="281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6pPr>
      <a:lvl7pPr marL="2303423" algn="l" rtl="0" fontAlgn="base">
        <a:lnSpc>
          <a:spcPct val="93000"/>
        </a:lnSpc>
        <a:spcBef>
          <a:spcPts val="281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7pPr>
      <a:lvl8pPr marL="2624830" algn="l" rtl="0" fontAlgn="base">
        <a:lnSpc>
          <a:spcPct val="93000"/>
        </a:lnSpc>
        <a:spcBef>
          <a:spcPts val="281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8pPr>
      <a:lvl9pPr marL="2946239" algn="l" rtl="0" fontAlgn="base">
        <a:lnSpc>
          <a:spcPct val="93000"/>
        </a:lnSpc>
        <a:spcBef>
          <a:spcPts val="281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ru-RU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8901" y="156272"/>
            <a:ext cx="8219777" cy="14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01" y="1633020"/>
            <a:ext cx="8219777" cy="522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502055" y="6246317"/>
            <a:ext cx="227707" cy="2232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81" tIns="32140" rIns="64281" bIns="3214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50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Arial" charset="0"/>
              </a:defRPr>
            </a:lvl1pPr>
            <a:lvl2pPr>
              <a:defRPr sz="800">
                <a:solidFill>
                  <a:schemeClr val="tx1"/>
                </a:solidFill>
                <a:latin typeface="+mn-lt"/>
              </a:defRPr>
            </a:lvl2pPr>
            <a:lvl3pPr>
              <a:defRPr sz="800">
                <a:solidFill>
                  <a:schemeClr val="tx1"/>
                </a:solidFill>
                <a:latin typeface="+mn-lt"/>
              </a:defRPr>
            </a:lvl3pPr>
            <a:lvl4pPr>
              <a:defRPr sz="800">
                <a:solidFill>
                  <a:schemeClr val="tx1"/>
                </a:solidFill>
                <a:latin typeface="+mn-lt"/>
              </a:defRPr>
            </a:lvl4pPr>
            <a:lvl5pPr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98BEC1B-92BE-4A5E-A45C-18788D11C157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8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hf hdr="0"/>
  <p:txStyles>
    <p:titleStyle>
      <a:lvl1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321407" algn="r" rtl="0" fontAlgn="base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42816" algn="r" rtl="0" fontAlgn="base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964224" algn="r" rtl="0" fontAlgn="base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285631" algn="r" rtl="0" fontAlgn="base">
        <a:lnSpc>
          <a:spcPct val="93000"/>
        </a:lnSpc>
        <a:spcBef>
          <a:spcPct val="0"/>
        </a:spcBef>
        <a:spcAft>
          <a:spcPct val="0"/>
        </a:spcAft>
        <a:defRPr sz="39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241056" indent="-241056" algn="l" rtl="0" eaLnBrk="0" fontAlgn="base" hangingPunct="0">
        <a:lnSpc>
          <a:spcPct val="93000"/>
        </a:lnSpc>
        <a:spcBef>
          <a:spcPts val="1266"/>
        </a:spcBef>
        <a:spcAft>
          <a:spcPct val="0"/>
        </a:spcAft>
        <a:defRPr sz="28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410688" indent="-89280" algn="l" rtl="0" eaLnBrk="0" fontAlgn="base" hangingPunct="0">
        <a:lnSpc>
          <a:spcPct val="93000"/>
        </a:lnSpc>
        <a:spcBef>
          <a:spcPts val="1055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830303" indent="-187489" algn="l" rtl="0" eaLnBrk="0" fontAlgn="base" hangingPunct="0">
        <a:lnSpc>
          <a:spcPct val="93000"/>
        </a:lnSpc>
        <a:spcBef>
          <a:spcPts val="773"/>
        </a:spcBef>
        <a:spcAft>
          <a:spcPct val="0"/>
        </a:spcAft>
        <a:defRPr sz="21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240990" indent="-276768" algn="l" rtl="0" eaLnBrk="0" fontAlgn="base" hangingPunct="0">
        <a:lnSpc>
          <a:spcPct val="93000"/>
        </a:lnSpc>
        <a:spcBef>
          <a:spcPts val="492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660608" indent="-374977" algn="l" rtl="0" eaLnBrk="0" fontAlgn="base" hangingPunct="0">
        <a:lnSpc>
          <a:spcPct val="93000"/>
        </a:lnSpc>
        <a:spcBef>
          <a:spcPts val="281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1982016" algn="l" rtl="0" fontAlgn="base">
        <a:lnSpc>
          <a:spcPct val="93000"/>
        </a:lnSpc>
        <a:spcBef>
          <a:spcPts val="281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6pPr>
      <a:lvl7pPr marL="2303423" algn="l" rtl="0" fontAlgn="base">
        <a:lnSpc>
          <a:spcPct val="93000"/>
        </a:lnSpc>
        <a:spcBef>
          <a:spcPts val="281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7pPr>
      <a:lvl8pPr marL="2624830" algn="l" rtl="0" fontAlgn="base">
        <a:lnSpc>
          <a:spcPct val="93000"/>
        </a:lnSpc>
        <a:spcBef>
          <a:spcPts val="281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8pPr>
      <a:lvl9pPr marL="2946239" algn="l" rtl="0" fontAlgn="base">
        <a:lnSpc>
          <a:spcPct val="93000"/>
        </a:lnSpc>
        <a:spcBef>
          <a:spcPts val="281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ru-RU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lexis.ru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vanov@baltika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1.bin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1296989" y="4870450"/>
            <a:ext cx="712787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ru-RU" dirty="0">
              <a:solidFill>
                <a:srgbClr val="F8F9FE"/>
              </a:solidFill>
            </a:endParaRPr>
          </a:p>
        </p:txBody>
      </p:sp>
      <p:sp>
        <p:nvSpPr>
          <p:cNvPr id="1385475" name="Rectangle 3"/>
          <p:cNvSpPr>
            <a:spLocks noChangeArrowheads="1"/>
          </p:cNvSpPr>
          <p:nvPr/>
        </p:nvSpPr>
        <p:spPr bwMode="auto">
          <a:xfrm>
            <a:off x="1296988" y="4744244"/>
            <a:ext cx="7127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F8F9FE"/>
                </a:solidFill>
              </a:rPr>
              <a:t>Канаев Иван 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FFFF00"/>
                </a:solidFill>
              </a:rPr>
              <a:t>Калинин Дмитрий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1296989" y="5437188"/>
            <a:ext cx="7127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F8F9FE"/>
                </a:solidFill>
              </a:rPr>
              <a:t>Санкт-Петербург</a:t>
            </a:r>
            <a:r>
              <a:rPr lang="ru-RU" sz="1400" dirty="0" smtClean="0">
                <a:solidFill>
                  <a:srgbClr val="F8F9FE"/>
                </a:solidFill>
              </a:rPr>
              <a:t>,</a:t>
            </a:r>
            <a:r>
              <a:rPr lang="en-US" sz="1400" dirty="0" smtClean="0">
                <a:solidFill>
                  <a:srgbClr val="F8F9FE"/>
                </a:solidFill>
              </a:rPr>
              <a:t> 28</a:t>
            </a:r>
            <a:r>
              <a:rPr lang="ru-RU" sz="1400" dirty="0" smtClean="0">
                <a:solidFill>
                  <a:srgbClr val="F8F9FE"/>
                </a:solidFill>
              </a:rPr>
              <a:t> </a:t>
            </a:r>
            <a:r>
              <a:rPr lang="ru-RU" sz="1400" dirty="0">
                <a:solidFill>
                  <a:srgbClr val="F8F9FE"/>
                </a:solidFill>
              </a:rPr>
              <a:t>июня 2012</a:t>
            </a:r>
          </a:p>
        </p:txBody>
      </p:sp>
      <p:sp>
        <p:nvSpPr>
          <p:cNvPr id="13854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89802" y="3663158"/>
            <a:ext cx="7530670" cy="1081087"/>
          </a:xfrm>
          <a:noFill/>
          <a:ln/>
        </p:spPr>
        <p:txBody>
          <a:bodyPr/>
          <a:lstStyle/>
          <a:p>
            <a:r>
              <a:rPr lang="ru-RU" dirty="0"/>
              <a:t>Проект </a:t>
            </a:r>
            <a:r>
              <a:rPr lang="ru-RU" dirty="0">
                <a:solidFill>
                  <a:srgbClr val="FFFF00"/>
                </a:solidFill>
              </a:rPr>
              <a:t>электронного</a:t>
            </a:r>
            <a:r>
              <a:rPr lang="ru-RU" dirty="0"/>
              <a:t> </a:t>
            </a:r>
            <a:r>
              <a:rPr lang="ru-RU" dirty="0" smtClean="0"/>
              <a:t>документооборота </a:t>
            </a:r>
            <a:r>
              <a:rPr lang="en-US" dirty="0" smtClean="0">
                <a:solidFill>
                  <a:srgbClr val="FFFF00"/>
                </a:solidFill>
              </a:rPr>
              <a:t>(EDI)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первичными </a:t>
            </a:r>
            <a:r>
              <a:rPr lang="ru-RU" dirty="0" smtClean="0">
                <a:solidFill>
                  <a:srgbClr val="FFFF00"/>
                </a:solidFill>
              </a:rPr>
              <a:t>документами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207" r="53839" b="70673"/>
          <a:stretch>
            <a:fillRect/>
          </a:stretch>
        </p:blipFill>
        <p:spPr bwMode="auto">
          <a:xfrm>
            <a:off x="4860032" y="1412776"/>
            <a:ext cx="32403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165618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52128" cy="111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2" descr="Описание: Описание: Sphere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69409"/>
            <a:ext cx="1050032" cy="101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0454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Дальнейшие 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03289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Дальнейшее развитие </a:t>
            </a:r>
            <a:r>
              <a:rPr lang="en-US" sz="2800" dirty="0" smtClean="0"/>
              <a:t>EDI </a:t>
            </a:r>
            <a:r>
              <a:rPr lang="ru-RU" sz="2800" dirty="0" smtClean="0"/>
              <a:t>сообщений </a:t>
            </a:r>
            <a:r>
              <a:rPr lang="ru-RU" sz="2800" b="1" dirty="0" smtClean="0"/>
              <a:t>(</a:t>
            </a:r>
            <a:r>
              <a:rPr lang="en-US" sz="2000" b="1" dirty="0" smtClean="0"/>
              <a:t>PARTIN,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/>
              <a:t> COACSU, INVRPT, SLSRPT, PRICAT, DELFOR</a:t>
            </a:r>
            <a:r>
              <a:rPr lang="en-US" sz="2800" b="1" dirty="0" smtClean="0"/>
              <a:t>)</a:t>
            </a:r>
            <a:endParaRPr lang="ru-RU" sz="2800" b="1" dirty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Перевод на </a:t>
            </a:r>
            <a:r>
              <a:rPr lang="en-US" sz="2800" dirty="0" smtClean="0"/>
              <a:t>EDI – </a:t>
            </a:r>
            <a:r>
              <a:rPr lang="ru-RU" sz="2800" dirty="0" smtClean="0"/>
              <a:t>интеграцию максимального количество клиентов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Внедрение электронного каталога мастер-данных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Глобальнаяная синхронизация</a:t>
            </a:r>
            <a:endParaRPr lang="en-US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B6264-E6BA-4FDC-9DC5-5FB4B174E75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 smtClean="0"/>
              <a:t>5-6 июня 2012</a:t>
            </a:r>
            <a:endParaRPr lang="ru-RU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207" r="53839" b="70673"/>
          <a:stretch>
            <a:fillRect/>
          </a:stretch>
        </p:blipFill>
        <p:spPr bwMode="auto">
          <a:xfrm>
            <a:off x="5004048" y="188640"/>
            <a:ext cx="2547193" cy="6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616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100"/>
            <a:ext cx="3960440" cy="914400"/>
          </a:xfrm>
        </p:spPr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42134"/>
              </p:ext>
            </p:extLst>
          </p:nvPr>
        </p:nvGraphicFramePr>
        <p:xfrm>
          <a:off x="647700" y="1412776"/>
          <a:ext cx="7848600" cy="477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7316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ЛЕНТА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КОРУС Консалтинг СНГ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БАЛТИКА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Чередилова Настя (IT)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Гафурова Александра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Семенов Константин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Чистякова Наталья (ФС)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Манов Алексей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Попова Татьяна (ФС)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Калмыков Алексей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Свеженин Денис (IT)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Халмурзаев Рустам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Тарасов Андрей (IT)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Сахалова Дина (ФС)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Козлов Сергей (SC)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B6264-E6BA-4FDC-9DC5-5FB4B174E75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 smtClean="0"/>
              <a:t>5-6 июня 2012</a:t>
            </a:r>
            <a:endParaRPr lang="ru-RU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207" r="53839" b="70673"/>
          <a:stretch>
            <a:fillRect/>
          </a:stretch>
        </p:blipFill>
        <p:spPr bwMode="auto">
          <a:xfrm>
            <a:off x="4211960" y="188640"/>
            <a:ext cx="2547193" cy="6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Описание: Описание: Spher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1"/>
            <a:ext cx="648072" cy="64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18387" y="1844824"/>
            <a:ext cx="7196138" cy="1677988"/>
          </a:xfrm>
          <a:prstGeom prst="rect">
            <a:avLst/>
          </a:prstGeom>
          <a:solidFill>
            <a:srgbClr val="C8D9E9">
              <a:alpha val="66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 dirty="0" smtClean="0"/>
              <a:t>23.12.2012</a:t>
            </a:r>
            <a:endParaRPr lang="ru-RU" dirty="0"/>
          </a:p>
        </p:txBody>
      </p:sp>
      <p:sp>
        <p:nvSpPr>
          <p:cNvPr id="936962" name="Rectangle 2"/>
          <p:cNvSpPr>
            <a:spLocks noChangeArrowheads="1"/>
          </p:cNvSpPr>
          <p:nvPr/>
        </p:nvSpPr>
        <p:spPr bwMode="auto">
          <a:xfrm>
            <a:off x="518387" y="4529367"/>
            <a:ext cx="7196138" cy="1584176"/>
          </a:xfrm>
          <a:prstGeom prst="rect">
            <a:avLst/>
          </a:prstGeom>
          <a:solidFill>
            <a:srgbClr val="C8D9E9">
              <a:alpha val="66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44450"/>
            <a:ext cx="3636268" cy="900113"/>
          </a:xfrm>
        </p:spPr>
        <p:txBody>
          <a:bodyPr/>
          <a:lstStyle/>
          <a:p>
            <a:r>
              <a:rPr lang="ru-RU" dirty="0" smtClean="0"/>
              <a:t>Наши контакты</a:t>
            </a:r>
            <a:endParaRPr lang="ru-RU" dirty="0"/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12876"/>
            <a:ext cx="7956749" cy="4752975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ООО </a:t>
            </a:r>
            <a:r>
              <a:rPr lang="ru-RU" sz="2400" b="1" dirty="0"/>
              <a:t>«Лента» </a:t>
            </a:r>
          </a:p>
          <a:p>
            <a:pPr marL="0" indent="0">
              <a:buNone/>
            </a:pPr>
            <a:r>
              <a:rPr lang="ru-RU" sz="2400" b="1" dirty="0" smtClean="0"/>
              <a:t>Калинин Дмитрий</a:t>
            </a:r>
          </a:p>
          <a:p>
            <a:pPr marL="0" indent="0">
              <a:buNone/>
            </a:pPr>
            <a:r>
              <a:rPr lang="ru-RU" sz="2400" dirty="0" smtClean="0"/>
              <a:t>тел: (812) 3</a:t>
            </a:r>
            <a:r>
              <a:rPr lang="en-US" sz="2400" dirty="0" smtClean="0"/>
              <a:t>80 6131</a:t>
            </a:r>
            <a:r>
              <a:rPr lang="ru-RU" sz="2400" dirty="0" smtClean="0"/>
              <a:t>, доб. </a:t>
            </a:r>
            <a:r>
              <a:rPr lang="en-US" sz="2400" dirty="0" smtClean="0"/>
              <a:t>515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</a:t>
            </a:r>
            <a:r>
              <a:rPr lang="ru-RU" sz="2400" dirty="0" smtClean="0"/>
              <a:t>-</a:t>
            </a:r>
            <a:r>
              <a:rPr lang="en-US" sz="2400" dirty="0" smtClean="0"/>
              <a:t>mail: </a:t>
            </a:r>
            <a:r>
              <a:rPr lang="en-US" sz="2400" dirty="0" smtClean="0">
                <a:solidFill>
                  <a:srgbClr val="FFC000"/>
                </a:solidFill>
                <a:hlinkClick r:id="rId3"/>
              </a:rPr>
              <a:t>dmitry.kalinin@lenta.com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ru-RU" sz="2400" b="1" dirty="0" smtClean="0"/>
              <a:t>ОАО </a:t>
            </a:r>
            <a:r>
              <a:rPr lang="ru-RU" sz="2400" b="1" dirty="0"/>
              <a:t>«Пивоваренная компания «Балтика»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>Канаев Иван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тел: (812) 326 6033, </a:t>
            </a:r>
            <a:r>
              <a:rPr lang="ru-RU" sz="2400" dirty="0" smtClean="0"/>
              <a:t>доб. </a:t>
            </a:r>
            <a:r>
              <a:rPr lang="ru-RU" sz="2400" dirty="0"/>
              <a:t>6226</a:t>
            </a:r>
            <a:br>
              <a:rPr lang="ru-RU" sz="2400" dirty="0"/>
            </a:br>
            <a:r>
              <a:rPr lang="en-US" sz="2400" dirty="0"/>
              <a:t>e</a:t>
            </a:r>
            <a:r>
              <a:rPr lang="ru-RU" sz="2400" dirty="0"/>
              <a:t>-</a:t>
            </a:r>
            <a:r>
              <a:rPr lang="en-US" sz="2400" dirty="0"/>
              <a:t>mail: </a:t>
            </a:r>
            <a:r>
              <a:rPr lang="en-US" sz="2400" dirty="0">
                <a:solidFill>
                  <a:srgbClr val="FFC000"/>
                </a:solidFill>
                <a:hlinkClick r:id="rId3"/>
              </a:rPr>
              <a:t>Kanaev@baltika.ru</a:t>
            </a:r>
            <a:endParaRPr lang="ru-RU" sz="2400" dirty="0">
              <a:solidFill>
                <a:srgbClr val="FFC000"/>
              </a:solidFill>
            </a:endParaRPr>
          </a:p>
          <a:p>
            <a:pPr marL="0" indent="0">
              <a:buFontTx/>
              <a:buNone/>
            </a:pPr>
            <a:endParaRPr lang="ru-RU" sz="24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B6264-E6BA-4FDC-9DC5-5FB4B174E753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207" r="53839" b="70673"/>
          <a:stretch>
            <a:fillRect/>
          </a:stretch>
        </p:blipFill>
        <p:spPr bwMode="auto">
          <a:xfrm>
            <a:off x="5004048" y="188640"/>
            <a:ext cx="2547193" cy="6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540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546453"/>
            <a:ext cx="9138415" cy="13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5918873" cy="1124744"/>
          </a:xfrm>
        </p:spPr>
        <p:txBody>
          <a:bodyPr/>
          <a:lstStyle/>
          <a:p>
            <a:pPr algn="ctr" eaLnBrk="1" hangingPunct="1"/>
            <a:r>
              <a:rPr lang="ru-RU" sz="2800" dirty="0"/>
              <a:t>Обработка печатных документов</a:t>
            </a:r>
          </a:p>
        </p:txBody>
      </p:sp>
      <p:pic>
        <p:nvPicPr>
          <p:cNvPr id="615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207" r="53839" b="70673"/>
          <a:stretch>
            <a:fillRect/>
          </a:stretch>
        </p:blipFill>
        <p:spPr bwMode="auto">
          <a:xfrm>
            <a:off x="6591226" y="260078"/>
            <a:ext cx="2547193" cy="6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048106"/>
              </p:ext>
            </p:extLst>
          </p:nvPr>
        </p:nvGraphicFramePr>
        <p:xfrm>
          <a:off x="488901" y="1429091"/>
          <a:ext cx="8219777" cy="468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E3667-C3F1-4731-B8E8-322E67DFA60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9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47" y="5661248"/>
            <a:ext cx="918195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>
          <a:xfrm>
            <a:off x="467544" y="16334"/>
            <a:ext cx="6021900" cy="1124743"/>
          </a:xfrm>
        </p:spPr>
        <p:txBody>
          <a:bodyPr/>
          <a:lstStyle/>
          <a:p>
            <a:pPr algn="l" eaLnBrk="1" hangingPunct="1"/>
            <a:r>
              <a:rPr lang="ru-RU" sz="2800" dirty="0"/>
              <a:t>Преимущества </a:t>
            </a:r>
            <a:r>
              <a:rPr lang="ru-RU" sz="2800" dirty="0" smtClean="0"/>
              <a:t>проекта</a:t>
            </a:r>
            <a:endParaRPr lang="ru-RU" sz="2800" dirty="0"/>
          </a:p>
        </p:txBody>
      </p:sp>
      <p:pic>
        <p:nvPicPr>
          <p:cNvPr id="717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207" r="53839" b="70673"/>
          <a:stretch>
            <a:fillRect/>
          </a:stretch>
        </p:blipFill>
        <p:spPr bwMode="auto">
          <a:xfrm>
            <a:off x="6610106" y="260648"/>
            <a:ext cx="2547193" cy="6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605389"/>
              </p:ext>
            </p:extLst>
          </p:nvPr>
        </p:nvGraphicFramePr>
        <p:xfrm>
          <a:off x="179512" y="1001242"/>
          <a:ext cx="5724500" cy="552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08104" y="2593648"/>
            <a:ext cx="3528392" cy="224676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5" tIns="45718" rIns="91435" bIns="45718" rtlCol="0" anchor="ctr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 smtClean="0"/>
              <a:t>ЭФФЕКТИВНОСТЬ</a:t>
            </a:r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4644008" y="2043367"/>
            <a:ext cx="648072" cy="334733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ru-RU" sz="115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E3667-C3F1-4731-B8E8-322E67DFA60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53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Основные преимущества использования </a:t>
            </a:r>
            <a:r>
              <a:rPr lang="en-US" sz="2800" dirty="0"/>
              <a:t>EDI </a:t>
            </a:r>
            <a:r>
              <a:rPr lang="ru-RU" sz="2800" dirty="0"/>
              <a:t>для поставщика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740304"/>
              </p:ext>
            </p:extLst>
          </p:nvPr>
        </p:nvGraphicFramePr>
        <p:xfrm>
          <a:off x="179512" y="1196752"/>
          <a:ext cx="57245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B6264-E6BA-4FDC-9DC5-5FB4B174E75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 smtClean="0"/>
              <a:t>5-6 июня 2012</a:t>
            </a: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17460" y="2909118"/>
            <a:ext cx="2338916" cy="1615823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5" tIns="45718" rIns="91435" bIns="45718" rtlCol="0">
            <a:spAutoFit/>
          </a:bodyPr>
          <a:lstStyle/>
          <a:p>
            <a:pPr marL="157154" indent="-171441" defTabSz="1000074">
              <a:lnSpc>
                <a:spcPct val="115000"/>
              </a:lnSpc>
              <a:spcBef>
                <a:spcPct val="3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ru-RU" dirty="0"/>
              <a:t>Достоверность</a:t>
            </a:r>
          </a:p>
          <a:p>
            <a:pPr marL="157154" indent="-171441" defTabSz="1000074">
              <a:lnSpc>
                <a:spcPct val="115000"/>
              </a:lnSpc>
              <a:spcBef>
                <a:spcPct val="3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ru-RU" dirty="0"/>
              <a:t>Информативность</a:t>
            </a:r>
          </a:p>
          <a:p>
            <a:pPr marL="157154" indent="-171441" defTabSz="1000074">
              <a:lnSpc>
                <a:spcPct val="115000"/>
              </a:lnSpc>
              <a:spcBef>
                <a:spcPct val="3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ru-RU" dirty="0"/>
              <a:t>Эффективность</a:t>
            </a:r>
          </a:p>
          <a:p>
            <a:pPr marL="157154" indent="-171441" defTabSz="1000074">
              <a:lnSpc>
                <a:spcPct val="115000"/>
              </a:lnSpc>
              <a:spcBef>
                <a:spcPct val="3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ru-RU" dirty="0"/>
              <a:t>Срочность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8104" y="2593648"/>
            <a:ext cx="3528392" cy="224676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5" tIns="45718" rIns="91435" bIns="45718" rtlCol="0" anchor="ctr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ПРИБЫЛЬНОСТЬ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4644008" y="2043367"/>
            <a:ext cx="648072" cy="3347330"/>
          </a:xfrm>
          <a:prstGeom prst="rightArrow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ru-RU" sz="11500" b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390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внедрения полного цикла </a:t>
            </a:r>
            <a:r>
              <a:rPr lang="en-US" dirty="0" smtClean="0"/>
              <a:t>EDI</a:t>
            </a:r>
            <a:r>
              <a:rPr lang="ru-RU" dirty="0" smtClean="0"/>
              <a:t> </a:t>
            </a:r>
            <a:r>
              <a:rPr lang="en-US" dirty="0"/>
              <a:t>– </a:t>
            </a:r>
            <a:r>
              <a:rPr lang="ru-RU" dirty="0" smtClean="0"/>
              <a:t>Лента </a:t>
            </a:r>
            <a:r>
              <a:rPr lang="ru-RU" dirty="0"/>
              <a:t>и Балтика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7529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Гарантированное </a:t>
            </a:r>
            <a:r>
              <a:rPr lang="ru-RU" sz="2400" dirty="0"/>
              <a:t>получение </a:t>
            </a:r>
            <a:r>
              <a:rPr lang="ru-RU" sz="2400" dirty="0" smtClean="0"/>
              <a:t>заказа </a:t>
            </a:r>
            <a:r>
              <a:rPr lang="ru-RU" sz="2400" dirty="0"/>
              <a:t>поставщиком (автоматическая интеграция в </a:t>
            </a:r>
            <a:r>
              <a:rPr lang="en-US" sz="2400" dirty="0"/>
              <a:t>SAP)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Информирование покупателя о получении</a:t>
            </a:r>
            <a:r>
              <a:rPr lang="en-US" sz="2400" dirty="0"/>
              <a:t> </a:t>
            </a:r>
            <a:r>
              <a:rPr lang="ru-RU" sz="2400" dirty="0"/>
              <a:t>заказа и его последующей отгрузке (автоматическое уведомление из </a:t>
            </a:r>
            <a:r>
              <a:rPr lang="en-US" sz="2400" dirty="0"/>
              <a:t>SAP)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Увеличение скорости приемки продукции – покупатель заранее знает объем поставляемой продукции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Детальное отслеживание уровня поставок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Сокращение издержек на бумажный документооборот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Снижение общего уровня ошибок из-за т.н. «человеческого фактора»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B6264-E6BA-4FDC-9DC5-5FB4B174E75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 smtClean="0"/>
              <a:t>5-6 июня 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359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8100"/>
            <a:ext cx="3780284" cy="914400"/>
          </a:xfrm>
        </p:spPr>
        <p:txBody>
          <a:bodyPr/>
          <a:lstStyle/>
          <a:p>
            <a:r>
              <a:rPr lang="ru-RU" dirty="0" smtClean="0"/>
              <a:t>Развитие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B6264-E6BA-4FDC-9DC5-5FB4B174E75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 smtClean="0"/>
              <a:t>5-6 июня 2012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5877272"/>
            <a:ext cx="8856984" cy="7078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2000" b="1" dirty="0" smtClean="0">
                <a:solidFill>
                  <a:srgbClr val="0D267A"/>
                </a:solidFill>
              </a:rPr>
              <a:t>В составы рабочих групп вошли представители служб:</a:t>
            </a:r>
          </a:p>
          <a:p>
            <a:r>
              <a:rPr lang="en-US" sz="2000" b="1" dirty="0" smtClean="0">
                <a:solidFill>
                  <a:srgbClr val="0D267A"/>
                </a:solidFill>
              </a:rPr>
              <a:t>Supply Chain, IT, </a:t>
            </a:r>
            <a:r>
              <a:rPr lang="ru-RU" sz="2000" b="1" dirty="0" smtClean="0">
                <a:solidFill>
                  <a:srgbClr val="0D267A"/>
                </a:solidFill>
              </a:rPr>
              <a:t>Финансовой - </a:t>
            </a:r>
            <a:r>
              <a:rPr lang="ru-RU" sz="2000" b="1" dirty="0" smtClean="0">
                <a:solidFill>
                  <a:srgbClr val="002060"/>
                </a:solidFill>
              </a:rPr>
              <a:t>10 человек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93349"/>
              </p:ext>
            </p:extLst>
          </p:nvPr>
        </p:nvGraphicFramePr>
        <p:xfrm>
          <a:off x="85392" y="1628800"/>
          <a:ext cx="8970950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Visio" r:id="rId3" imgW="8384903" imgH="3637085" progId="Visio.Drawing.11">
                  <p:embed/>
                </p:oleObj>
              </mc:Choice>
              <mc:Fallback>
                <p:oleObj name="Visio" r:id="rId3" imgW="8384903" imgH="3637085" progId="Visio.Drawing.11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92" y="1628800"/>
                        <a:ext cx="8970950" cy="3888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4743"/>
            <a:ext cx="2740890" cy="19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40" b="89535" l="2695" r="99102">
                        <a14:foregroundMark x1="29042" y1="51163" x2="29042" y2="51163"/>
                        <a14:foregroundMark x1="57784" y1="47674" x2="57784" y2="47674"/>
                        <a14:foregroundMark x1="76647" y1="53488" x2="76647" y2="53488"/>
                        <a14:foregroundMark x1="85629" y1="55814" x2="85629" y2="55814"/>
                        <a14:foregroundMark x1="46000" y1="48077" x2="46000" y2="48077"/>
                        <a14:backgroundMark x1="11500" y1="57692" x2="11500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20" y="1700807"/>
            <a:ext cx="829642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 descr="http://dialog/gallery/foto/DocLib/SHAYB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30145"/>
            <a:ext cx="1872208" cy="12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r="15671"/>
          <a:stretch/>
        </p:blipFill>
        <p:spPr bwMode="auto">
          <a:xfrm>
            <a:off x="1187624" y="1246376"/>
            <a:ext cx="1872208" cy="13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207" r="53839" b="70673"/>
          <a:stretch>
            <a:fillRect/>
          </a:stretch>
        </p:blipFill>
        <p:spPr bwMode="auto">
          <a:xfrm>
            <a:off x="5004048" y="188640"/>
            <a:ext cx="2547193" cy="6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8387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8100"/>
            <a:ext cx="3852292" cy="914400"/>
          </a:xfrm>
        </p:spPr>
        <p:txBody>
          <a:bodyPr/>
          <a:lstStyle/>
          <a:p>
            <a:r>
              <a:rPr lang="ru-RU" dirty="0" smtClean="0"/>
              <a:t>Схема </a:t>
            </a:r>
            <a:r>
              <a:rPr lang="en-US" dirty="0" smtClean="0"/>
              <a:t>EDI - </a:t>
            </a:r>
            <a:r>
              <a:rPr lang="ru-RU" dirty="0" smtClean="0"/>
              <a:t>потока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B6264-E6BA-4FDC-9DC5-5FB4B174E75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 smtClean="0"/>
              <a:t>5-6 июня 2012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40152" y="1340769"/>
            <a:ext cx="2952328" cy="501555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D267A"/>
                </a:solidFill>
              </a:rPr>
              <a:t>Предлагаемая схема взаимодействия предполагает автоматический обмен документами, наличие 100% </a:t>
            </a:r>
            <a:r>
              <a:rPr lang="en-US" dirty="0" smtClean="0">
                <a:solidFill>
                  <a:srgbClr val="0D267A"/>
                </a:solidFill>
              </a:rPr>
              <a:t>EDI </a:t>
            </a:r>
            <a:r>
              <a:rPr lang="ru-RU" dirty="0" smtClean="0">
                <a:solidFill>
                  <a:srgbClr val="0D267A"/>
                </a:solidFill>
              </a:rPr>
              <a:t>интеграции</a:t>
            </a:r>
            <a:r>
              <a:rPr lang="en-US" dirty="0">
                <a:solidFill>
                  <a:srgbClr val="0D267A"/>
                </a:solidFill>
              </a:rPr>
              <a:t>.</a:t>
            </a:r>
            <a:r>
              <a:rPr lang="ru-RU" dirty="0" smtClean="0">
                <a:solidFill>
                  <a:srgbClr val="0D267A"/>
                </a:solidFill>
              </a:rPr>
              <a:t> Это позволяет повысить эффективность бизнес процессов как покупателя, так и поставщика.</a:t>
            </a:r>
          </a:p>
          <a:p>
            <a:endParaRPr lang="ru-RU" dirty="0">
              <a:solidFill>
                <a:srgbClr val="0D267A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005257"/>
              </p:ext>
            </p:extLst>
          </p:nvPr>
        </p:nvGraphicFramePr>
        <p:xfrm>
          <a:off x="467544" y="1052736"/>
          <a:ext cx="5472608" cy="56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Visio" r:id="rId3" imgW="5388217" imgH="5529634" progId="Visio.Drawing.11">
                  <p:embed/>
                </p:oleObj>
              </mc:Choice>
              <mc:Fallback>
                <p:oleObj name="Visio" r:id="rId3" imgW="5388217" imgH="5529634" progId="Visio.Drawing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052736"/>
                        <a:ext cx="5472608" cy="564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207" r="53839" b="70673"/>
          <a:stretch>
            <a:fillRect/>
          </a:stretch>
        </p:blipFill>
        <p:spPr bwMode="auto">
          <a:xfrm>
            <a:off x="5004048" y="188640"/>
            <a:ext cx="2547193" cy="6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57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100"/>
            <a:ext cx="5184576" cy="914400"/>
          </a:xfrm>
        </p:spPr>
        <p:txBody>
          <a:bodyPr/>
          <a:lstStyle/>
          <a:p>
            <a:pPr algn="ctr"/>
            <a:r>
              <a:rPr lang="ru-RU" sz="2800" dirty="0" smtClean="0"/>
              <a:t>Формирование </a:t>
            </a:r>
            <a:r>
              <a:rPr lang="en-US" sz="2800" dirty="0" smtClean="0"/>
              <a:t>E-INVOIC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формат</a:t>
            </a:r>
            <a:r>
              <a:rPr lang="en-US" sz="2800" dirty="0" smtClean="0"/>
              <a:t>e</a:t>
            </a:r>
            <a:r>
              <a:rPr lang="ru-RU" sz="2800" dirty="0" smtClean="0"/>
              <a:t> ФНС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B6264-E6BA-4FDC-9DC5-5FB4B174E75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 smtClean="0"/>
              <a:t>5-6 июня 2012</a:t>
            </a:r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85527"/>
              </p:ext>
            </p:extLst>
          </p:nvPr>
        </p:nvGraphicFramePr>
        <p:xfrm>
          <a:off x="1859400" y="1052736"/>
          <a:ext cx="5266094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Visio" r:id="rId3" imgW="4864932" imgH="5060815" progId="Visio.Drawing.11">
                  <p:embed/>
                </p:oleObj>
              </mc:Choice>
              <mc:Fallback>
                <p:oleObj name="Visio" r:id="rId3" imgW="4864932" imgH="5060815" progId="Visio.Drawing.1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400" y="1052736"/>
                        <a:ext cx="5266094" cy="5472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207" r="53839" b="70673"/>
          <a:stretch>
            <a:fillRect/>
          </a:stretch>
        </p:blipFill>
        <p:spPr bwMode="auto">
          <a:xfrm>
            <a:off x="5364088" y="188640"/>
            <a:ext cx="2547193" cy="6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5600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546453"/>
            <a:ext cx="9138415" cy="13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1043608" y="477742"/>
            <a:ext cx="5040560" cy="46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77" tIns="32139" rIns="64277" bIns="32139">
            <a:spAutoFit/>
          </a:bodyPr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sym typeface="Arial" pitchFamily="34" charset="0"/>
              </a:rPr>
              <a:t>Планы 2012 развития </a:t>
            </a:r>
            <a:r>
              <a:rPr lang="en-US" sz="2800" dirty="0" smtClean="0">
                <a:solidFill>
                  <a:srgbClr val="000000"/>
                </a:solidFill>
                <a:sym typeface="Arial" pitchFamily="34" charset="0"/>
              </a:rPr>
              <a:t>EDI</a:t>
            </a:r>
            <a:endParaRPr lang="en-US" sz="2800" dirty="0">
              <a:solidFill>
                <a:srgbClr val="000000"/>
              </a:solidFill>
              <a:sym typeface="Arial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21207" r="53839" b="70673"/>
          <a:stretch>
            <a:fillRect/>
          </a:stretch>
        </p:blipFill>
        <p:spPr bwMode="auto">
          <a:xfrm>
            <a:off x="6591226" y="357188"/>
            <a:ext cx="2547193" cy="6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5" cstate="print"/>
          <a:srcRect l="51772" t="51223" r="11892" b="6935"/>
          <a:stretch>
            <a:fillRect/>
          </a:stretch>
        </p:blipFill>
        <p:spPr bwMode="auto">
          <a:xfrm>
            <a:off x="611560" y="1340768"/>
            <a:ext cx="75608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606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рпоративный шаблон презентаций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BA72D"/>
      </a:hlink>
      <a:folHlink>
        <a:srgbClr val="DFDFDF"/>
      </a:folHlink>
    </a:clrScheme>
    <a:fontScheme name="Корпоративный шаблон презентаци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орпоративный шаблон презентаци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DADADA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DADADA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417</Words>
  <Application>Microsoft Office PowerPoint</Application>
  <PresentationFormat>Экран (4:3)</PresentationFormat>
  <Paragraphs>120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Корпоративный шаблон презентаций</vt:lpstr>
      <vt:lpstr>1_Title &amp; Bullets</vt:lpstr>
      <vt:lpstr>Title &amp; Bullets</vt:lpstr>
      <vt:lpstr>Visio</vt:lpstr>
      <vt:lpstr>Проект электронного документооборота (EDI) первичными документами</vt:lpstr>
      <vt:lpstr>Обработка печатных документов</vt:lpstr>
      <vt:lpstr>Преимущества проекта</vt:lpstr>
      <vt:lpstr>Основные преимущества использования EDI для поставщика</vt:lpstr>
      <vt:lpstr>Преимущества внедрения полного цикла EDI – Лента и Балтика</vt:lpstr>
      <vt:lpstr>Развитие проекта</vt:lpstr>
      <vt:lpstr>Схема EDI - потока</vt:lpstr>
      <vt:lpstr>Формирование E-INVOIC  в форматe ФНС</vt:lpstr>
      <vt:lpstr>Презентация PowerPoint</vt:lpstr>
      <vt:lpstr>Дальнейшие планы</vt:lpstr>
      <vt:lpstr>Участники проекта</vt:lpstr>
      <vt:lpstr>Наши контакты</vt:lpstr>
    </vt:vector>
  </TitlesOfParts>
  <Company>ОАО «Пивоваренная компания «Балтика»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 данными с использованием и без EDI</dc:title>
  <dc:creator>Kanaev</dc:creator>
  <cp:lastModifiedBy>Kanaev</cp:lastModifiedBy>
  <cp:revision>84</cp:revision>
  <dcterms:created xsi:type="dcterms:W3CDTF">2012-05-04T10:25:54Z</dcterms:created>
  <dcterms:modified xsi:type="dcterms:W3CDTF">2012-06-25T18:50:32Z</dcterms:modified>
</cp:coreProperties>
</file>