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9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79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91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644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46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12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53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386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38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61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57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0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99846-24EF-F84C-AC90-4C7BC4E80E78}" type="datetimeFigureOut">
              <a:rPr lang="ru-RU" smtClean="0"/>
              <a:t>27.06.12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F942-62CE-AD44-AD32-B6D72F0BE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64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81701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Пример интеграции ECOD и учетной системы на </a:t>
            </a:r>
            <a:r>
              <a:rPr lang="ru-RU" sz="3600" dirty="0" smtClean="0"/>
              <a:t>платформе</a:t>
            </a:r>
            <a:r>
              <a:rPr lang="ru-RU" sz="3600" dirty="0" smtClean="0"/>
              <a:t> </a:t>
            </a:r>
            <a:r>
              <a:rPr lang="ru-RU" sz="3600" dirty="0"/>
              <a:t>1С "Управление </a:t>
            </a:r>
            <a:r>
              <a:rPr lang="ru-RU" sz="3600" dirty="0" smtClean="0"/>
              <a:t>Торговлей</a:t>
            </a:r>
            <a:r>
              <a:rPr lang="ru-RU" sz="3600" dirty="0" smtClean="0"/>
              <a:t>», </a:t>
            </a:r>
            <a:r>
              <a:rPr lang="ru-RU" sz="3600" dirty="0" smtClean="0"/>
              <a:t>с использованием </a:t>
            </a:r>
            <a:br>
              <a:rPr lang="ru-RU" sz="3600" dirty="0" smtClean="0"/>
            </a:br>
            <a:r>
              <a:rPr lang="ru-RU" sz="3600" dirty="0" smtClean="0"/>
              <a:t>EDI</a:t>
            </a:r>
            <a:r>
              <a:rPr lang="ru-RU" sz="3600" dirty="0" smtClean="0"/>
              <a:t>-</a:t>
            </a:r>
            <a:r>
              <a:rPr lang="ru-RU" sz="3600" dirty="0" err="1"/>
              <a:t>С</a:t>
            </a:r>
            <a:r>
              <a:rPr lang="ru-RU" sz="3600" dirty="0" err="1" smtClean="0"/>
              <a:t>onnector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Андрей Соболев</a:t>
            </a:r>
          </a:p>
          <a:p>
            <a:r>
              <a:rPr lang="ru-RU" dirty="0" smtClean="0"/>
              <a:t>Группа компаний «Мозель»</a:t>
            </a:r>
          </a:p>
          <a:p>
            <a:r>
              <a:rPr lang="ru-RU" dirty="0" smtClean="0"/>
              <a:t>Директор департамента ИТ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01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 Connector</a:t>
            </a:r>
            <a:endParaRPr lang="ru-RU" dirty="0"/>
          </a:p>
        </p:txBody>
      </p:sp>
      <p:pic>
        <p:nvPicPr>
          <p:cNvPr id="4" name="Содержимое 3" descr="Снимок экрана 2012-06-27 в 14.30.09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25" b="1392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0366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взаимосвязи</a:t>
            </a:r>
            <a:endParaRPr lang="ru-RU" dirty="0"/>
          </a:p>
        </p:txBody>
      </p:sp>
      <p:pic>
        <p:nvPicPr>
          <p:cNvPr id="4" name="Содержимое 3" descr="Снимок экрана 2012-06-27 в 14.31.48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3" r="128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03462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Просмотр списка документов</a:t>
            </a:r>
            <a:endParaRPr lang="ru-RU" dirty="0"/>
          </a:p>
        </p:txBody>
      </p:sp>
      <p:pic>
        <p:nvPicPr>
          <p:cNvPr id="4" name="Содержимое 3" descr="Снимок экрана 2012-06-27 в 14.33.54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38" r="179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2117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Работа с заказом</a:t>
            </a:r>
            <a:endParaRPr lang="ru-RU" dirty="0"/>
          </a:p>
        </p:txBody>
      </p:sp>
      <p:pic>
        <p:nvPicPr>
          <p:cNvPr id="4" name="Содержимое 3" descr="Снимок экрана 2012-06-27 в 14.34.20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" r="125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4193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Выгрузка </a:t>
            </a:r>
            <a:r>
              <a:rPr lang="en-US" dirty="0" smtClean="0"/>
              <a:t>DESADV</a:t>
            </a:r>
            <a:endParaRPr lang="ru-RU" dirty="0"/>
          </a:p>
        </p:txBody>
      </p:sp>
      <p:pic>
        <p:nvPicPr>
          <p:cNvPr id="4" name="Содержимое 3" descr="Снимок экрана 2012-06-27 в 14.35.49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07" r="61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18110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ru-RU" dirty="0" smtClean="0"/>
              <a:t>Заказ в 1С</a:t>
            </a:r>
            <a:endParaRPr lang="ru-RU" dirty="0"/>
          </a:p>
        </p:txBody>
      </p:sp>
      <p:pic>
        <p:nvPicPr>
          <p:cNvPr id="4" name="Содержимое 3" descr="Снимок экрана 2012-06-27 в 14.38.26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74" r="837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678341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22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выполнения</a:t>
            </a:r>
            <a:endParaRPr lang="ru-RU" dirty="0"/>
          </a:p>
        </p:txBody>
      </p:sp>
      <p:pic>
        <p:nvPicPr>
          <p:cNvPr id="9" name="Содержимое 8" descr="Снимок экрана 2012-06-27 в 15.01.23.pn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78"/>
          <a:stretch/>
        </p:blipFill>
        <p:spPr/>
      </p:pic>
    </p:spTree>
    <p:extLst>
      <p:ext uri="{BB962C8B-B14F-4D97-AF65-F5344CB8AC3E}">
        <p14:creationId xmlns:p14="http://schemas.microsoft.com/office/powerpoint/2010/main" val="28772716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44</Words>
  <Application>Microsoft Macintosh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Пример интеграции ECOD и учетной системы на платформе 1С "Управление Торговлей», с использованием  EDI-Сonnector</vt:lpstr>
      <vt:lpstr>EDI Connector</vt:lpstr>
      <vt:lpstr>Выбор взаимосвязи</vt:lpstr>
      <vt:lpstr>Просмотр списка документов</vt:lpstr>
      <vt:lpstr>Работа с заказом</vt:lpstr>
      <vt:lpstr>Выгрузка DESADV</vt:lpstr>
      <vt:lpstr> Заказ в 1С</vt:lpstr>
      <vt:lpstr>Анализ выполнения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Пример интеграции ECOD и учетной системы на базе 1С "Управление Торговлей» с использованием  EDI-connector"</dc:title>
  <dc:creator>Andrey Sobolev</dc:creator>
  <cp:lastModifiedBy>Andrey Sobolev</cp:lastModifiedBy>
  <cp:revision>3</cp:revision>
  <dcterms:created xsi:type="dcterms:W3CDTF">2012-06-27T10:48:51Z</dcterms:created>
  <dcterms:modified xsi:type="dcterms:W3CDTF">2012-06-27T11:05:06Z</dcterms:modified>
</cp:coreProperties>
</file>